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5EBAB0-78A1-41F2-8965-CBE2D8E5CAFA}" type="datetimeFigureOut">
              <a:rPr lang="en-US" smtClean="0"/>
              <a:t>1/30/2009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6E3382-7700-4892-B809-1771A50657B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C4134F-EE76-4666-863E-BC14E34DC18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72F0F-ABD5-404A-8CDF-45C9882660F6}" type="datetimeFigureOut">
              <a:rPr lang="en-US" smtClean="0"/>
              <a:pPr/>
              <a:t>1/30/2009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E6CA2-DB58-4EA0-B29F-1FF4B08B9E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6B72F0F-ABD5-404A-8CDF-45C9882660F6}" type="datetimeFigureOut">
              <a:rPr lang="en-US" smtClean="0"/>
              <a:pPr/>
              <a:t>1/30/2009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A5E6CA2-DB58-4EA0-B29F-1FF4B08B9E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Berlin Sans FB" pitchFamily="34" charset="0"/>
              </a:rPr>
              <a:t>Lifting/Transfer; Injury Prevention</a:t>
            </a:r>
            <a:endParaRPr lang="en-US" dirty="0">
              <a:solidFill>
                <a:srgbClr val="002060"/>
              </a:solidFill>
              <a:latin typeface="Berlin Sans FB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USE GAIT BELT on ALL transfers!</a:t>
            </a:r>
          </a:p>
          <a:p>
            <a:r>
              <a:rPr lang="en-US" sz="1600" dirty="0" smtClean="0"/>
              <a:t>Wide Base Support</a:t>
            </a:r>
          </a:p>
          <a:p>
            <a:r>
              <a:rPr lang="en-US" sz="1600" dirty="0" smtClean="0"/>
              <a:t>Position Body Close to and facing object to be moved</a:t>
            </a:r>
          </a:p>
          <a:p>
            <a:r>
              <a:rPr lang="en-US" sz="1600" dirty="0" smtClean="0"/>
              <a:t>Bend from HIPS &amp; Knees</a:t>
            </a:r>
          </a:p>
          <a:p>
            <a:r>
              <a:rPr lang="en-US" sz="1600" dirty="0" smtClean="0"/>
              <a:t>Use Large Muscles; Gluteals, shoulders, upper arms, and thighs</a:t>
            </a:r>
          </a:p>
          <a:p>
            <a:r>
              <a:rPr lang="en-US" sz="1600" dirty="0" smtClean="0"/>
              <a:t>Use both hands and arms to lift, move or carry objects</a:t>
            </a:r>
          </a:p>
          <a:p>
            <a:r>
              <a:rPr lang="en-US" sz="1600" dirty="0" smtClean="0"/>
              <a:t>Carry Item close to body</a:t>
            </a:r>
          </a:p>
          <a:p>
            <a:r>
              <a:rPr lang="en-US" sz="1600" dirty="0" smtClean="0"/>
              <a:t>Turn whole body when changing directions…NO TWISTING</a:t>
            </a:r>
          </a:p>
          <a:p>
            <a:r>
              <a:rPr lang="en-US" sz="1600" dirty="0" smtClean="0"/>
              <a:t>Work with smooth Movements, no jerky or sudden moves</a:t>
            </a:r>
          </a:p>
          <a:p>
            <a:r>
              <a:rPr lang="en-US" sz="1600" dirty="0" smtClean="0"/>
              <a:t>Do not lift heavy objects higher than chest level.</a:t>
            </a:r>
            <a:endParaRPr lang="en-US" sz="1600" dirty="0"/>
          </a:p>
        </p:txBody>
      </p:sp>
      <p:pic>
        <p:nvPicPr>
          <p:cNvPr id="6146" name="Picture 2" descr="C:\Documents and Settings\Sheila Beesley\Local Settings\Temporary Internet Files\Content.IE5\DMU9W5Y5\MPj04383570000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752600"/>
            <a:ext cx="3733800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460</TotalTime>
  <Words>87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Lifting/Transfer; Injury Prevention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Nursing Services @The Cottages</dc:title>
  <dc:creator> </dc:creator>
  <dc:description>Lifting/Transfer; Injury Prevention</dc:description>
  <cp:lastModifiedBy> </cp:lastModifiedBy>
  <cp:revision>11</cp:revision>
  <dcterms:created xsi:type="dcterms:W3CDTF">2009-01-19T19:37:13Z</dcterms:created>
  <dcterms:modified xsi:type="dcterms:W3CDTF">2009-01-30T22:24:24Z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Overview of Nursing Services @The Cottages</vt:lpwstr>
  </property>
  <property fmtid="{D5CDD505-2E9C-101B-9397-08002B2CF9AE}" pid="3" name="SlideDescription">
    <vt:lpwstr>Lifting/Transfer; Injury Prevention</vt:lpwstr>
  </property>
</Properties>
</file>