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76E32-F98A-4719-A8FA-949C58369CC8}" type="datetimeFigureOut">
              <a:rPr lang="en-US" smtClean="0"/>
              <a:t>1/30/2009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44C77-7606-41E5-9C59-0D80CF700A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DFFD4-3EF5-43F3-9594-7640CB119DA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025-A068-442D-BCFA-82ECAF722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5616" cy="4320"/>
          </a:xfrm>
        </p:grpSpPr>
        <p:pic>
          <p:nvPicPr>
            <p:cNvPr id="1032" name="Picture 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ltGray">
            <a:xfrm>
              <a:off x="0" y="0"/>
              <a:ext cx="1136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Rectangle 4"/>
            <p:cNvSpPr>
              <a:spLocks noChangeArrowheads="1"/>
            </p:cNvSpPr>
            <p:nvPr/>
          </p:nvSpPr>
          <p:spPr bwMode="white">
            <a:xfrm>
              <a:off x="576" y="1152"/>
              <a:ext cx="5040" cy="2736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715BED6-6E34-4B05-ACD6-69D2435D98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Supine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772400" cy="4114800"/>
          </a:xfrm>
        </p:spPr>
        <p:txBody>
          <a:bodyPr/>
          <a:lstStyle/>
          <a:p>
            <a:endParaRPr lang="en-US" sz="1800" b="1" dirty="0" smtClean="0"/>
          </a:p>
          <a:p>
            <a:r>
              <a:rPr lang="en-US" sz="1800" b="1" dirty="0" smtClean="0"/>
              <a:t>SUPINE POSITION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/>
              <a:t>1. Start with the bed flat and the patient lying on the back. The patient's head should be about two to three inches from the head of the bed. 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2. Place a pillow under the patient's head. It should extend about two inches below the patient's shoulders, with the head in the middle of the pillow. </a:t>
            </a:r>
          </a:p>
          <a:p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5" name="Picture 4" descr="patientpositionsupin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3886200"/>
            <a:ext cx="2834640" cy="1710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harmacy design template">
  <a:themeElements>
    <a:clrScheme name="Pharmacy design template 1">
      <a:dk1>
        <a:srgbClr val="404075"/>
      </a:dk1>
      <a:lt1>
        <a:srgbClr val="CCECFF"/>
      </a:lt1>
      <a:dk2>
        <a:srgbClr val="99CCFF"/>
      </a:dk2>
      <a:lt2>
        <a:srgbClr val="EAEAEA"/>
      </a:lt2>
      <a:accent1>
        <a:srgbClr val="6600FF"/>
      </a:accent1>
      <a:accent2>
        <a:srgbClr val="CCCC00"/>
      </a:accent2>
      <a:accent3>
        <a:srgbClr val="CAE2FF"/>
      </a:accent3>
      <a:accent4>
        <a:srgbClr val="AEC9DA"/>
      </a:accent4>
      <a:accent5>
        <a:srgbClr val="B8AAFF"/>
      </a:accent5>
      <a:accent6>
        <a:srgbClr val="B9B900"/>
      </a:accent6>
      <a:hlink>
        <a:srgbClr val="996633"/>
      </a:hlink>
      <a:folHlink>
        <a:srgbClr val="0099CC"/>
      </a:folHlink>
    </a:clrScheme>
    <a:fontScheme name="Pharmacy desig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harmacy design template 1">
        <a:dk1>
          <a:srgbClr val="404075"/>
        </a:dk1>
        <a:lt1>
          <a:srgbClr val="CCECFF"/>
        </a:lt1>
        <a:dk2>
          <a:srgbClr val="99CCFF"/>
        </a:dk2>
        <a:lt2>
          <a:srgbClr val="EAEAEA"/>
        </a:lt2>
        <a:accent1>
          <a:srgbClr val="6600FF"/>
        </a:accent1>
        <a:accent2>
          <a:srgbClr val="CCCC00"/>
        </a:accent2>
        <a:accent3>
          <a:srgbClr val="CAE2FF"/>
        </a:accent3>
        <a:accent4>
          <a:srgbClr val="AEC9DA"/>
        </a:accent4>
        <a:accent5>
          <a:srgbClr val="B8AAFF"/>
        </a:accent5>
        <a:accent6>
          <a:srgbClr val="B9B900"/>
        </a:accent6>
        <a:hlink>
          <a:srgbClr val="9966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armacy design template 2">
        <a:dk1>
          <a:srgbClr val="000000"/>
        </a:dk1>
        <a:lt1>
          <a:srgbClr val="99CCFF"/>
        </a:lt1>
        <a:dk2>
          <a:srgbClr val="000066"/>
        </a:dk2>
        <a:lt2>
          <a:srgbClr val="FFFFFF"/>
        </a:lt2>
        <a:accent1>
          <a:srgbClr val="CCCCFF"/>
        </a:accent1>
        <a:accent2>
          <a:srgbClr val="FFFFCC"/>
        </a:accent2>
        <a:accent3>
          <a:srgbClr val="CAE2FF"/>
        </a:accent3>
        <a:accent4>
          <a:srgbClr val="000000"/>
        </a:accent4>
        <a:accent5>
          <a:srgbClr val="E2E2FF"/>
        </a:accent5>
        <a:accent6>
          <a:srgbClr val="E7E7B9"/>
        </a:accent6>
        <a:hlink>
          <a:srgbClr val="FF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armacy design templat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template</Template>
  <TotalTime>1649</TotalTime>
  <Words>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Pharmacy design template</vt:lpstr>
      <vt:lpstr>Supine Position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 AWM Powerpoint</dc:title>
  <dc:creator>sbeesley</dc:creator>
  <dc:description>Supine Position</dc:description>
  <cp:lastModifiedBy> </cp:lastModifiedBy>
  <cp:revision>62</cp:revision>
  <dcterms:created xsi:type="dcterms:W3CDTF">2006-03-29T19:53:00Z</dcterms:created>
  <dcterms:modified xsi:type="dcterms:W3CDTF">2009-01-30T22:19:17Z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/>
  </property>
  <property fmtid="{D5CDD505-2E9C-101B-9397-08002B2CF9AE}" pid="4" name="Status">
    <vt:lpwstr/>
  </property>
  <property fmtid="{D5CDD505-2E9C-101B-9397-08002B2CF9AE}" pid="5" name="Presentation">
    <vt:lpwstr>Rev AWM Powerpoint</vt:lpwstr>
  </property>
  <property fmtid="{D5CDD505-2E9C-101B-9397-08002B2CF9AE}" pid="6" name="SlideDescription">
    <vt:lpwstr>Supine Position</vt:lpwstr>
  </property>
</Properties>
</file>