
<file path=[Content_Types].xml><?xml version="1.0" encoding="utf-8"?>
<Types xmlns="http://schemas.openxmlformats.org/package/2006/content-types"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0E3AFE-B3EB-476B-B3E3-646CE343AADC}" type="datetimeFigureOut">
              <a:rPr lang="en-US" smtClean="0"/>
              <a:t>1/30/2009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00BDAE-5854-4BEB-9EFD-B7B03BAC684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FDFFD4-3EF5-43F3-9594-7640CB119DAC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EF025-A068-442D-BCFA-82ECAF7223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8915400" cy="6858000"/>
            <a:chOff x="0" y="0"/>
            <a:chExt cx="5616" cy="4320"/>
          </a:xfrm>
        </p:grpSpPr>
        <p:pic>
          <p:nvPicPr>
            <p:cNvPr id="1032" name="Picture 3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ltGray">
            <a:xfrm>
              <a:off x="0" y="0"/>
              <a:ext cx="1136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00" name="Rectangle 4"/>
            <p:cNvSpPr>
              <a:spLocks noChangeArrowheads="1"/>
            </p:cNvSpPr>
            <p:nvPr/>
          </p:nvSpPr>
          <p:spPr bwMode="white">
            <a:xfrm>
              <a:off x="576" y="1152"/>
              <a:ext cx="5040" cy="2736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102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05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715BED6-6E34-4B05-ACD6-69D2435D98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Prone 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b="1" dirty="0" smtClean="0"/>
              <a:t>Start with the bed flat and the patient lying on the abdomen with head turned to either side, spine straight and legs extended. </a:t>
            </a:r>
            <a:br>
              <a:rPr lang="en-US" sz="1600" b="1" dirty="0" smtClean="0"/>
            </a:br>
            <a:r>
              <a:rPr lang="en-US" sz="1600" b="1" dirty="0" smtClean="0"/>
              <a:t/>
            </a:r>
            <a:br>
              <a:rPr lang="en-US" sz="1600" b="1" dirty="0" smtClean="0"/>
            </a:br>
            <a:r>
              <a:rPr lang="en-US" sz="1600" b="1" dirty="0" smtClean="0"/>
              <a:t>1. Place a small pillow under the head so that it extends to the patient's shoulders and five to six inches beyond the face. </a:t>
            </a:r>
            <a:br>
              <a:rPr lang="en-US" sz="1600" b="1" dirty="0" smtClean="0"/>
            </a:br>
            <a:r>
              <a:rPr lang="en-US" sz="1600" b="1" dirty="0" smtClean="0"/>
              <a:t/>
            </a:r>
            <a:br>
              <a:rPr lang="en-US" sz="1600" b="1" dirty="0" smtClean="0"/>
            </a:br>
            <a:r>
              <a:rPr lang="en-US" sz="1600" b="1" dirty="0" smtClean="0"/>
              <a:t>2. Place a small pillow under the abdomen. This relieves pressure on the back and reduces pressure against a female patient's breasts. An alternate method is to roll a towel and place it under the shoulders. 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pic>
        <p:nvPicPr>
          <p:cNvPr id="4" name="Picture 3" descr="patientpositionprone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0" y="4724380"/>
            <a:ext cx="2834640" cy="135117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Pharmacy design template">
  <a:themeElements>
    <a:clrScheme name="Pharmacy design template 1">
      <a:dk1>
        <a:srgbClr val="404075"/>
      </a:dk1>
      <a:lt1>
        <a:srgbClr val="CCECFF"/>
      </a:lt1>
      <a:dk2>
        <a:srgbClr val="99CCFF"/>
      </a:dk2>
      <a:lt2>
        <a:srgbClr val="EAEAEA"/>
      </a:lt2>
      <a:accent1>
        <a:srgbClr val="6600FF"/>
      </a:accent1>
      <a:accent2>
        <a:srgbClr val="CCCC00"/>
      </a:accent2>
      <a:accent3>
        <a:srgbClr val="CAE2FF"/>
      </a:accent3>
      <a:accent4>
        <a:srgbClr val="AEC9DA"/>
      </a:accent4>
      <a:accent5>
        <a:srgbClr val="B8AAFF"/>
      </a:accent5>
      <a:accent6>
        <a:srgbClr val="B9B900"/>
      </a:accent6>
      <a:hlink>
        <a:srgbClr val="996633"/>
      </a:hlink>
      <a:folHlink>
        <a:srgbClr val="0099CC"/>
      </a:folHlink>
    </a:clrScheme>
    <a:fontScheme name="Pharmacy design 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harmacy design template 1">
        <a:dk1>
          <a:srgbClr val="404075"/>
        </a:dk1>
        <a:lt1>
          <a:srgbClr val="CCECFF"/>
        </a:lt1>
        <a:dk2>
          <a:srgbClr val="99CCFF"/>
        </a:dk2>
        <a:lt2>
          <a:srgbClr val="EAEAEA"/>
        </a:lt2>
        <a:accent1>
          <a:srgbClr val="6600FF"/>
        </a:accent1>
        <a:accent2>
          <a:srgbClr val="CCCC00"/>
        </a:accent2>
        <a:accent3>
          <a:srgbClr val="CAE2FF"/>
        </a:accent3>
        <a:accent4>
          <a:srgbClr val="AEC9DA"/>
        </a:accent4>
        <a:accent5>
          <a:srgbClr val="B8AAFF"/>
        </a:accent5>
        <a:accent6>
          <a:srgbClr val="B9B900"/>
        </a:accent6>
        <a:hlink>
          <a:srgbClr val="996633"/>
        </a:hlink>
        <a:folHlink>
          <a:srgbClr val="0099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armacy design template 2">
        <a:dk1>
          <a:srgbClr val="000000"/>
        </a:dk1>
        <a:lt1>
          <a:srgbClr val="99CCFF"/>
        </a:lt1>
        <a:dk2>
          <a:srgbClr val="000066"/>
        </a:dk2>
        <a:lt2>
          <a:srgbClr val="FFFFFF"/>
        </a:lt2>
        <a:accent1>
          <a:srgbClr val="CCCCFF"/>
        </a:accent1>
        <a:accent2>
          <a:srgbClr val="FFFFCC"/>
        </a:accent2>
        <a:accent3>
          <a:srgbClr val="CAE2FF"/>
        </a:accent3>
        <a:accent4>
          <a:srgbClr val="000000"/>
        </a:accent4>
        <a:accent5>
          <a:srgbClr val="E2E2FF"/>
        </a:accent5>
        <a:accent6>
          <a:srgbClr val="E7E7B9"/>
        </a:accent6>
        <a:hlink>
          <a:srgbClr val="FFCC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armacy design template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555555"/>
        </a:accent6>
        <a:hlink>
          <a:srgbClr val="969696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Pharmacy design template</Template>
  <TotalTime>1649</TotalTime>
  <Words>28</Words>
  <Application>Microsoft Office PowerPoint</Application>
  <PresentationFormat>On-screen Show (4:3)</PresentationFormat>
  <Paragraphs>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Pharmacy design template</vt:lpstr>
      <vt:lpstr>Prone Position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 AWM Powerpoint</dc:title>
  <dc:creator>sbeesley</dc:creator>
  <dc:description>Prone Position</dc:description>
  <cp:lastModifiedBy> </cp:lastModifiedBy>
  <cp:revision>62</cp:revision>
  <dcterms:created xsi:type="dcterms:W3CDTF">2006-03-29T19:53:00Z</dcterms:created>
  <dcterms:modified xsi:type="dcterms:W3CDTF">2009-01-30T22:19:17Z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PSDescription">
    <vt:lpwstr/>
  </property>
  <property fmtid="{D5CDD505-2E9C-101B-9397-08002B2CF9AE}" pid="3" name="Owner">
    <vt:lpwstr/>
  </property>
  <property fmtid="{D5CDD505-2E9C-101B-9397-08002B2CF9AE}" pid="4" name="Status">
    <vt:lpwstr/>
  </property>
  <property fmtid="{D5CDD505-2E9C-101B-9397-08002B2CF9AE}" pid="5" name="Presentation">
    <vt:lpwstr>Rev AWM Powerpoint</vt:lpwstr>
  </property>
  <property fmtid="{D5CDD505-2E9C-101B-9397-08002B2CF9AE}" pid="6" name="SlideDescription">
    <vt:lpwstr>Prone Position</vt:lpwstr>
  </property>
</Properties>
</file>