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4" r:id="rId10"/>
    <p:sldId id="265" r:id="rId11"/>
    <p:sldId id="267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6437" autoAdjust="0"/>
  </p:normalViewPr>
  <p:slideViewPr>
    <p:cSldViewPr>
      <p:cViewPr>
        <p:scale>
          <a:sx n="66" d="100"/>
          <a:sy n="66" d="100"/>
        </p:scale>
        <p:origin x="-198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613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E96183-8C80-41E8-8EFA-BB7B92041040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645620-329D-4AEA-AABD-EF148AB1EC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563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45620-329D-4AEA-AABD-EF148AB1EC8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3E0-2C95-4D7E-AD06-84100FC325A2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C58F-E2C3-449C-B24E-9DDD4E20B9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3E0-2C95-4D7E-AD06-84100FC325A2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C58F-E2C3-449C-B24E-9DDD4E20B9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3E0-2C95-4D7E-AD06-84100FC325A2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C58F-E2C3-449C-B24E-9DDD4E20B9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3E0-2C95-4D7E-AD06-84100FC325A2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C58F-E2C3-449C-B24E-9DDD4E20B9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3E0-2C95-4D7E-AD06-84100FC325A2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C58F-E2C3-449C-B24E-9DDD4E20B9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3E0-2C95-4D7E-AD06-84100FC325A2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C58F-E2C3-449C-B24E-9DDD4E20B9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3E0-2C95-4D7E-AD06-84100FC325A2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C58F-E2C3-449C-B24E-9DDD4E20B9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3E0-2C95-4D7E-AD06-84100FC325A2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C58F-E2C3-449C-B24E-9DDD4E20B9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3E0-2C95-4D7E-AD06-84100FC325A2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C58F-E2C3-449C-B24E-9DDD4E20B9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3E0-2C95-4D7E-AD06-84100FC325A2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C58F-E2C3-449C-B24E-9DDD4E20B9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3E0-2C95-4D7E-AD06-84100FC325A2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AEEC58F-E2C3-449C-B24E-9DDD4E20B9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D4F43E0-2C95-4D7E-AD06-84100FC325A2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EEC58F-E2C3-449C-B24E-9DDD4E20B98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jamie\Music\6.%20Catching%20Twilight.mp3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Signs of Dying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What can I do to help?</a:t>
            </a:r>
          </a:p>
          <a:p>
            <a:r>
              <a:rPr lang="en-US" dirty="0" smtClean="0"/>
              <a:t>by </a:t>
            </a:r>
          </a:p>
          <a:p>
            <a:r>
              <a:rPr lang="en-US" dirty="0" smtClean="0"/>
              <a:t>Kathleen Little</a:t>
            </a:r>
            <a:endParaRPr lang="en-US" dirty="0"/>
          </a:p>
        </p:txBody>
      </p:sp>
      <p:pic>
        <p:nvPicPr>
          <p:cNvPr id="6" name="6. Catching Twilight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4343400" y="3429000"/>
            <a:ext cx="381000" cy="3810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Noticed Decline In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I’ve begun to recognize that one of our residents appears to be having a decline in health.  What do I do now?</a:t>
            </a:r>
          </a:p>
          <a:p>
            <a:r>
              <a:rPr lang="en-US" dirty="0" smtClean="0"/>
              <a:t>Notify your Administrator and your nurse.</a:t>
            </a:r>
          </a:p>
          <a:p>
            <a:r>
              <a:rPr lang="en-US" dirty="0" smtClean="0"/>
              <a:t>Look for s/s (signs and symptoms) of change such as:</a:t>
            </a:r>
          </a:p>
          <a:p>
            <a:pPr lvl="1"/>
            <a:r>
              <a:rPr lang="en-US" dirty="0" smtClean="0"/>
              <a:t>Decrease of appetite</a:t>
            </a:r>
          </a:p>
          <a:p>
            <a:pPr lvl="1"/>
            <a:r>
              <a:rPr lang="en-US" dirty="0" smtClean="0"/>
              <a:t>Weight loss</a:t>
            </a:r>
          </a:p>
          <a:p>
            <a:pPr lvl="1"/>
            <a:r>
              <a:rPr lang="en-US" dirty="0" smtClean="0"/>
              <a:t>Lack of interest in normal tasks and or activities</a:t>
            </a:r>
          </a:p>
          <a:p>
            <a:pPr lvl="1"/>
            <a:r>
              <a:rPr lang="en-US" dirty="0" smtClean="0"/>
              <a:t>Increased weakness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 Decrease in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Decreased vital signs</a:t>
            </a:r>
          </a:p>
          <a:p>
            <a:pPr lvl="1"/>
            <a:r>
              <a:rPr lang="en-US" dirty="0" smtClean="0"/>
              <a:t>Family suggesting that their loved one just doesn’t seem the same</a:t>
            </a:r>
          </a:p>
          <a:p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Be Done and How?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000" dirty="0" smtClean="0"/>
              <a:t>What can be done?</a:t>
            </a:r>
          </a:p>
          <a:p>
            <a:r>
              <a:rPr lang="en-US" dirty="0" smtClean="0"/>
              <a:t>Hospice can be started which will provide more support to both the resident, family, and your staff.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000" dirty="0" smtClean="0"/>
              <a:t>Who gets Hospice started?</a:t>
            </a:r>
          </a:p>
          <a:p>
            <a:r>
              <a:rPr lang="en-US" dirty="0" smtClean="0"/>
              <a:t>Your Administrator will coordinate with your nurse and then a fax may be sent to the respective Dr.  Be sure to indicate why you want hospice (i.e. Mabel appears to be having a decline in health, as evidenced by a decrease in appetite and weight loss). </a:t>
            </a:r>
            <a:r>
              <a:rPr lang="en-US" dirty="0"/>
              <a:t>M</a:t>
            </a:r>
            <a:r>
              <a:rPr lang="en-US" dirty="0" smtClean="0"/>
              <a:t>ay we have an order for a hospice evaluation please? K. Little 1/13/14.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A Difference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000" dirty="0" smtClean="0"/>
              <a:t>What are the everyday things that I can personally do to make a difference?</a:t>
            </a:r>
          </a:p>
          <a:p>
            <a:r>
              <a:rPr lang="en-US" dirty="0" smtClean="0"/>
              <a:t>Ask a simple question of both the resident and/or a family member… Is there anything that I can do for you?</a:t>
            </a:r>
          </a:p>
          <a:p>
            <a:r>
              <a:rPr lang="en-US" dirty="0" smtClean="0"/>
              <a:t>Look for the little things such as: cleanliness of the room, emptying the trash, filling a water glass, putting on music, opening blinds, and personally welcoming a family member.</a:t>
            </a:r>
          </a:p>
          <a:p>
            <a:r>
              <a:rPr lang="en-US" dirty="0" smtClean="0"/>
              <a:t>Don’t feel as though you need to stay away; in fact, family members are often sitting for long periods of time just waiting for someone to enter the room.  This also provides their respective family member comfort.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Hospice has been started.  Now what?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Start working with the hospice agency to provide continuity of care.  Whose job is it to provide continuity of care?</a:t>
            </a:r>
          </a:p>
          <a:p>
            <a:r>
              <a:rPr lang="en-US" dirty="0" smtClean="0"/>
              <a:t>The answer is--It’s the responsibility of both the hospice team and The Cottages.  When balls don’t get dropped, the resident ultimately wins.</a:t>
            </a:r>
          </a:p>
          <a:p>
            <a:r>
              <a:rPr lang="en-US" dirty="0" smtClean="0"/>
              <a:t>We do this by reporting the details and following up on those details.  </a:t>
            </a:r>
          </a:p>
          <a:p>
            <a:r>
              <a:rPr lang="en-US" dirty="0" smtClean="0"/>
              <a:t>What details do I report and to whom do I report?</a:t>
            </a:r>
          </a:p>
          <a:p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Details: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Resident appears to be in pain or complains of being in pain.  (ans.) Notify your administrator and nurse.</a:t>
            </a:r>
          </a:p>
          <a:p>
            <a:r>
              <a:rPr lang="en-US" dirty="0" smtClean="0"/>
              <a:t>Resident and or family concerns.  (ans.) Notify administrator and handle on the spot if you can.</a:t>
            </a:r>
          </a:p>
          <a:p>
            <a:r>
              <a:rPr lang="en-US" dirty="0" smtClean="0"/>
              <a:t>Medication changes.  (ans.) Notify your administrator, nurse, respective family member, and resident if appropriate</a:t>
            </a:r>
          </a:p>
          <a:p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Contemplate this…..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all will die.  The question is, will we die well?</a:t>
            </a:r>
          </a:p>
          <a:p>
            <a:r>
              <a:rPr lang="en-US" dirty="0" smtClean="0"/>
              <a:t>Remember you have an opportunity to play a significant role in this.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259</TotalTime>
  <Words>497</Words>
  <Application>Microsoft Office PowerPoint</Application>
  <PresentationFormat>On-screen Show (4:3)</PresentationFormat>
  <Paragraphs>40</Paragraphs>
  <Slides>12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Signs of Dying</vt:lpstr>
      <vt:lpstr>A Noticed Decline In Health</vt:lpstr>
      <vt:lpstr>Continued Decrease in Health</vt:lpstr>
      <vt:lpstr>What Can Be Done and How?</vt:lpstr>
      <vt:lpstr>Making A Difference</vt:lpstr>
      <vt:lpstr>Hospice has been started.  Now what?</vt:lpstr>
      <vt:lpstr>The Details:</vt:lpstr>
      <vt:lpstr>Contemplate this…..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Signs of Dying</dc:title>
  <dc:creator>Kathleen Little</dc:creator>
  <cp:lastModifiedBy>Jamie Wilson</cp:lastModifiedBy>
  <cp:revision>32</cp:revision>
  <dcterms:created xsi:type="dcterms:W3CDTF">2014-01-13T17:00:37Z</dcterms:created>
  <dcterms:modified xsi:type="dcterms:W3CDTF">2014-01-23T17:10:42Z</dcterms:modified>
</cp:coreProperties>
</file>