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8"/>
  </p:notesMasterIdLst>
  <p:handoutMasterIdLst>
    <p:handoutMasterId r:id="rId19"/>
  </p:handoutMasterIdLst>
  <p:sldIdLst>
    <p:sldId id="257" r:id="rId2"/>
    <p:sldId id="256" r:id="rId3"/>
    <p:sldId id="260" r:id="rId4"/>
    <p:sldId id="273" r:id="rId5"/>
    <p:sldId id="275" r:id="rId6"/>
    <p:sldId id="272" r:id="rId7"/>
    <p:sldId id="271" r:id="rId8"/>
    <p:sldId id="276" r:id="rId9"/>
    <p:sldId id="274" r:id="rId10"/>
    <p:sldId id="264" r:id="rId11"/>
    <p:sldId id="258" r:id="rId12"/>
    <p:sldId id="278" r:id="rId13"/>
    <p:sldId id="262" r:id="rId14"/>
    <p:sldId id="261" r:id="rId15"/>
    <p:sldId id="263" r:id="rId16"/>
    <p:sldId id="279"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1920" y="-102"/>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7B95DF71-87EE-4DBD-A8E0-90328E35EA86}" type="datetimeFigureOut">
              <a:rPr lang="en-US" smtClean="0"/>
              <a:t>1/23/2014</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5539BD9-A8B3-40EB-8266-A2C2E91FB8C9}" type="slidenum">
              <a:rPr lang="en-US" smtClean="0"/>
              <a:t>‹#›</a:t>
            </a:fld>
            <a:endParaRPr lang="en-US"/>
          </a:p>
        </p:txBody>
      </p:sp>
    </p:spTree>
    <p:extLst>
      <p:ext uri="{BB962C8B-B14F-4D97-AF65-F5344CB8AC3E}">
        <p14:creationId xmlns:p14="http://schemas.microsoft.com/office/powerpoint/2010/main" val="25430370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2355F88-F562-4894-AE73-525D598DE5B7}" type="datetimeFigureOut">
              <a:rPr lang="en-US" smtClean="0"/>
              <a:t>1/23/2014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05B3281-61EB-428E-9510-249FB3A5067C}" type="slidenum">
              <a:rPr lang="en-US" smtClean="0"/>
              <a:t>‹#›</a:t>
            </a:fld>
            <a:endParaRPr lang="en-US" dirty="0"/>
          </a:p>
        </p:txBody>
      </p:sp>
    </p:spTree>
    <p:extLst>
      <p:ext uri="{BB962C8B-B14F-4D97-AF65-F5344CB8AC3E}">
        <p14:creationId xmlns:p14="http://schemas.microsoft.com/office/powerpoint/2010/main" val="3013650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493260"/>
          </a:xfrm>
        </p:spPr>
        <p:txBody>
          <a:bodyPr/>
          <a:lstStyle/>
          <a:p>
            <a:r>
              <a:rPr lang="en-US" dirty="0" smtClean="0"/>
              <a:t>Would you like a few SIMPLE tools, that will make you a better leader, have more enjoyable relationships, and make you more successful?  You just need to master one simple exercise!  First let’s warm up.</a:t>
            </a:r>
          </a:p>
          <a:p>
            <a:endParaRPr lang="en-US" b="1" u="sng" dirty="0" smtClean="0"/>
          </a:p>
          <a:p>
            <a:pPr marL="232943" indent="-232943">
              <a:buFont typeface="+mj-lt"/>
              <a:buAutoNum type="arabicPeriod"/>
            </a:pPr>
            <a:r>
              <a:rPr lang="en-US" dirty="0" smtClean="0"/>
              <a:t>Choose a friend next to you.  Does everyone have a friend?</a:t>
            </a:r>
          </a:p>
          <a:p>
            <a:pPr marL="232943" indent="-232943">
              <a:buFont typeface="+mj-lt"/>
              <a:buAutoNum type="arabicPeriod"/>
            </a:pPr>
            <a:r>
              <a:rPr lang="en-US" dirty="0" smtClean="0"/>
              <a:t>Everybody stand up straight and tall, push your chair back about a foot</a:t>
            </a:r>
          </a:p>
          <a:p>
            <a:pPr marL="232943" indent="-232943">
              <a:buFont typeface="+mj-lt"/>
              <a:buAutoNum type="arabicPeriod"/>
            </a:pPr>
            <a:r>
              <a:rPr lang="en-US" dirty="0" smtClean="0"/>
              <a:t>Slowly breathe in all the good</a:t>
            </a:r>
            <a:r>
              <a:rPr lang="en-US" baseline="0" dirty="0" smtClean="0"/>
              <a:t> that surrounds you</a:t>
            </a:r>
          </a:p>
          <a:p>
            <a:pPr marL="232943" indent="-232943">
              <a:buFont typeface="+mj-lt"/>
              <a:buAutoNum type="arabicPeriod"/>
            </a:pPr>
            <a:r>
              <a:rPr lang="en-US" baseline="0" dirty="0" smtClean="0"/>
              <a:t>Breathe out all the bad garbage in your mind</a:t>
            </a:r>
          </a:p>
          <a:p>
            <a:pPr marL="232943" indent="-232943">
              <a:buFont typeface="+mj-lt"/>
              <a:buAutoNum type="arabicPeriod"/>
            </a:pPr>
            <a:r>
              <a:rPr lang="en-US" baseline="0" dirty="0" smtClean="0"/>
              <a:t>Turn around making  a complete circle to wind up your energy and optimistic attitude because it’s </a:t>
            </a:r>
            <a:r>
              <a:rPr lang="en-US" baseline="0" dirty="0" err="1" smtClean="0"/>
              <a:t>showtime</a:t>
            </a:r>
            <a:r>
              <a:rPr lang="en-US" baseline="0" dirty="0" smtClean="0"/>
              <a:t>!</a:t>
            </a:r>
          </a:p>
          <a:p>
            <a:pPr marL="232943" indent="-232943">
              <a:buFont typeface="+mj-lt"/>
              <a:buAutoNum type="arabicPeriod"/>
            </a:pPr>
            <a:r>
              <a:rPr lang="en-US" baseline="0" dirty="0" smtClean="0"/>
              <a:t>Smile like you’re on the top of your world</a:t>
            </a:r>
          </a:p>
          <a:p>
            <a:pPr marL="232943" indent="-232943">
              <a:buFont typeface="+mj-lt"/>
              <a:buAutoNum type="arabicPeriod"/>
            </a:pPr>
            <a:r>
              <a:rPr lang="en-US" dirty="0" smtClean="0"/>
              <a:t>Look into the eyes </a:t>
            </a:r>
            <a:r>
              <a:rPr lang="en-US" baseline="0" dirty="0" smtClean="0"/>
              <a:t>of your friend</a:t>
            </a:r>
          </a:p>
          <a:p>
            <a:pPr marL="232943" indent="-232943">
              <a:buFont typeface="+mj-lt"/>
              <a:buAutoNum type="arabicPeriod"/>
            </a:pPr>
            <a:r>
              <a:rPr lang="en-US" dirty="0" smtClean="0"/>
              <a:t>Warmly shake their hand</a:t>
            </a:r>
            <a:r>
              <a:rPr lang="en-US" baseline="0" dirty="0" smtClean="0"/>
              <a:t> </a:t>
            </a:r>
          </a:p>
          <a:p>
            <a:pPr marL="232943" indent="-232943">
              <a:buFont typeface="+mj-lt"/>
              <a:buAutoNum type="arabicPeriod"/>
            </a:pPr>
            <a:r>
              <a:rPr lang="en-US" baseline="0" dirty="0" smtClean="0"/>
              <a:t>Take 5 seconds to greet them</a:t>
            </a:r>
          </a:p>
          <a:p>
            <a:pPr marL="232943" indent="-232943">
              <a:buFont typeface="+mj-lt"/>
              <a:buAutoNum type="arabicPeriod"/>
            </a:pPr>
            <a:r>
              <a:rPr lang="en-US" dirty="0" smtClean="0"/>
              <a:t>Sit down</a:t>
            </a:r>
          </a:p>
          <a:p>
            <a:endParaRPr lang="en-US" sz="400" dirty="0"/>
          </a:p>
          <a:p>
            <a:r>
              <a:rPr lang="en-US" dirty="0" smtClean="0"/>
              <a:t>The actual exercise was the last 5 seconds!</a:t>
            </a:r>
          </a:p>
          <a:p>
            <a:endParaRPr lang="en-US" sz="400" dirty="0"/>
          </a:p>
          <a:p>
            <a:r>
              <a:rPr lang="en-US" dirty="0"/>
              <a:t>I</a:t>
            </a:r>
            <a:r>
              <a:rPr lang="en-US" dirty="0" smtClean="0"/>
              <a:t>f you were meeting someone for the first time - you just made your first impression in that 5 seconds.  </a:t>
            </a:r>
          </a:p>
          <a:p>
            <a:endParaRPr lang="en-US" dirty="0"/>
          </a:p>
          <a:p>
            <a:endParaRPr lang="en-US" dirty="0" smtClean="0"/>
          </a:p>
          <a:p>
            <a:endParaRPr lang="en-US" dirty="0"/>
          </a:p>
          <a:p>
            <a:endParaRPr lang="en-US" dirty="0" smtClean="0"/>
          </a:p>
          <a:p>
            <a:endParaRPr lang="en-US" sz="400" dirty="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1</a:t>
            </a:fld>
            <a:endParaRPr lang="en-US" dirty="0"/>
          </a:p>
        </p:txBody>
      </p:sp>
    </p:spTree>
    <p:extLst>
      <p:ext uri="{BB962C8B-B14F-4D97-AF65-F5344CB8AC3E}">
        <p14:creationId xmlns:p14="http://schemas.microsoft.com/office/powerpoint/2010/main" val="7628389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Please take 5 seconds and ask yourself this question.  </a:t>
            </a:r>
          </a:p>
          <a:p>
            <a:endParaRPr lang="en-US" dirty="0"/>
          </a:p>
          <a:p>
            <a:r>
              <a:rPr lang="en-US" dirty="0" smtClean="0"/>
              <a:t>How can I improve to maximize my best self and be a better leader, have more enjoyable relationships and be more successful? </a:t>
            </a:r>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10</a:t>
            </a:fld>
            <a:endParaRPr lang="en-US" dirty="0"/>
          </a:p>
        </p:txBody>
      </p:sp>
    </p:spTree>
    <p:extLst>
      <p:ext uri="{BB962C8B-B14F-4D97-AF65-F5344CB8AC3E}">
        <p14:creationId xmlns:p14="http://schemas.microsoft.com/office/powerpoint/2010/main" val="979895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 what exactly do people process?</a:t>
            </a:r>
          </a:p>
          <a:p>
            <a:endParaRPr lang="en-US" dirty="0"/>
          </a:p>
          <a:p>
            <a:r>
              <a:rPr lang="en-US" dirty="0" smtClean="0"/>
              <a:t>2/13/2011 Forbes article, research has determined that we are more than 4x more influenced by non verbal cues.  This figure is dissected by the University of Illinois as 55% appearance/body language, 38% tone of voice, 7% what you say. </a:t>
            </a:r>
          </a:p>
          <a:p>
            <a:endParaRPr lang="en-US" dirty="0"/>
          </a:p>
          <a:p>
            <a:r>
              <a:rPr lang="en-US" dirty="0" smtClean="0"/>
              <a:t>Today we are going to focus solely on Appearance.</a:t>
            </a:r>
          </a:p>
          <a:p>
            <a:endParaRPr lang="en-US" dirty="0"/>
          </a:p>
          <a:p>
            <a:r>
              <a:rPr lang="en-US" dirty="0" smtClean="0"/>
              <a:t>I’m not here to implement a dress code that includes uniforms like British Air, but Professor of Psychology at UCLA, Dr. Albert </a:t>
            </a:r>
            <a:r>
              <a:rPr lang="en-US" dirty="0" err="1" smtClean="0"/>
              <a:t>Mehrabian</a:t>
            </a:r>
            <a:r>
              <a:rPr lang="en-US" dirty="0" smtClean="0"/>
              <a:t> suggests a few things that are standards for business: </a:t>
            </a:r>
          </a:p>
          <a:p>
            <a:endParaRPr lang="en-US" dirty="0"/>
          </a:p>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11</a:t>
            </a:fld>
            <a:endParaRPr lang="en-US"/>
          </a:p>
        </p:txBody>
      </p:sp>
    </p:spTree>
    <p:extLst>
      <p:ext uri="{BB962C8B-B14F-4D97-AF65-F5344CB8AC3E}">
        <p14:creationId xmlns:p14="http://schemas.microsoft.com/office/powerpoint/2010/main" val="35034216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val="35034216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05B3281-61EB-428E-9510-249FB3A5067C}" type="slidenum">
              <a:rPr lang="en-US" smtClean="0"/>
              <a:t>13</a:t>
            </a:fld>
            <a:endParaRPr lang="en-US" dirty="0"/>
          </a:p>
        </p:txBody>
      </p:sp>
    </p:spTree>
    <p:extLst>
      <p:ext uri="{BB962C8B-B14F-4D97-AF65-F5344CB8AC3E}">
        <p14:creationId xmlns:p14="http://schemas.microsoft.com/office/powerpoint/2010/main" val="35034216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14</a:t>
            </a:fld>
            <a:endParaRPr lang="en-US"/>
          </a:p>
        </p:txBody>
      </p:sp>
    </p:spTree>
    <p:extLst>
      <p:ext uri="{BB962C8B-B14F-4D97-AF65-F5344CB8AC3E}">
        <p14:creationId xmlns:p14="http://schemas.microsoft.com/office/powerpoint/2010/main" val="35034216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15</a:t>
            </a:fld>
            <a:endParaRPr lang="en-US" dirty="0"/>
          </a:p>
        </p:txBody>
      </p:sp>
    </p:spTree>
    <p:extLst>
      <p:ext uri="{BB962C8B-B14F-4D97-AF65-F5344CB8AC3E}">
        <p14:creationId xmlns:p14="http://schemas.microsoft.com/office/powerpoint/2010/main" val="23903044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15790"/>
            <a:ext cx="5608320" cy="4493260"/>
          </a:xfrm>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16</a:t>
            </a:fld>
            <a:endParaRPr lang="en-US" dirty="0">
              <a:solidFill>
                <a:prstClr val="black"/>
              </a:solidFill>
            </a:endParaRPr>
          </a:p>
        </p:txBody>
      </p:sp>
    </p:spTree>
    <p:extLst>
      <p:ext uri="{BB962C8B-B14F-4D97-AF65-F5344CB8AC3E}">
        <p14:creationId xmlns:p14="http://schemas.microsoft.com/office/powerpoint/2010/main" val="762838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a:t>
            </a:r>
            <a:r>
              <a:rPr lang="en-US" baseline="0" dirty="0" smtClean="0"/>
              <a:t> brain is a magnificent machine.  At lightening speed it processes thousands of cues using every sense – sight, sound, smell, taste and touch.  In the time it takes to blink, the camera shutter of our eyes has captured the complete picture, processed every single subtle cue and made a snap decision.  In “Blink – The Power of Thinking Without Thinking” Malcolm Gladwell calls this process the “thin slice”.  And in</a:t>
            </a:r>
            <a:r>
              <a:rPr lang="en-US" dirty="0" smtClean="0"/>
              <a:t> the eye of the beholder, it is the meat of EVERYTHING from that point on!</a:t>
            </a:r>
            <a:r>
              <a:rPr lang="en-US" baseline="0" dirty="0" smtClean="0"/>
              <a:t>    </a:t>
            </a:r>
          </a:p>
          <a:p>
            <a:endParaRPr lang="en-US" sz="400" dirty="0"/>
          </a:p>
          <a:p>
            <a:r>
              <a:rPr lang="en-US" dirty="0" smtClean="0"/>
              <a:t>You know the old saying “You never get (a second chance to make a first impression)”  This was proven on January 21, 2011 A research team of psychologists from Canada, Belgium and the US reported that “new experiences that contradict a first impression become “bound” to the context in which they were made.  As a result, the new experiences influence peoples reactions only in that particular context (like an exception to the rule), whereas the first impressions still dominate in other contexts.”</a:t>
            </a:r>
          </a:p>
          <a:p>
            <a:endParaRPr lang="en-US" sz="400" dirty="0"/>
          </a:p>
          <a:p>
            <a:r>
              <a:rPr lang="en-US" dirty="0" smtClean="0"/>
              <a:t>Example – You meet someone and your thin slice is they are frumpy and grumpy.  Later you see them walking a beautiful dog.  Your take is they are an animal lover, but they are still frumpy and grumpy!</a:t>
            </a:r>
          </a:p>
          <a:p>
            <a:endParaRPr lang="en-US" sz="400" dirty="0"/>
          </a:p>
          <a:p>
            <a:endParaRPr lang="en-US" sz="400" dirty="0"/>
          </a:p>
          <a:p>
            <a:pPr lvl="0"/>
            <a:r>
              <a:rPr lang="en-US" dirty="0">
                <a:solidFill>
                  <a:prstClr val="black"/>
                </a:solidFill>
              </a:rPr>
              <a:t>It seems so unfair and </a:t>
            </a:r>
            <a:r>
              <a:rPr lang="en-US" dirty="0" err="1">
                <a:solidFill>
                  <a:prstClr val="black"/>
                </a:solidFill>
              </a:rPr>
              <a:t>judgemental</a:t>
            </a:r>
            <a:r>
              <a:rPr lang="en-US" dirty="0">
                <a:solidFill>
                  <a:prstClr val="black"/>
                </a:solidFill>
              </a:rPr>
              <a:t> but we can’t help it, we’re hardwired that way.</a:t>
            </a:r>
          </a:p>
          <a:p>
            <a:pPr lvl="0"/>
            <a:endParaRPr lang="en-US" sz="400" dirty="0">
              <a:solidFill>
                <a:prstClr val="black"/>
              </a:solidFill>
            </a:endParaRPr>
          </a:p>
          <a:p>
            <a:pPr lvl="0"/>
            <a:r>
              <a:rPr lang="en-US" dirty="0">
                <a:solidFill>
                  <a:prstClr val="black"/>
                </a:solidFill>
              </a:rPr>
              <a:t>Knowing this, people that are looking for excellence in a specific area try to control their blink so it doesn’t affect their decisions.  In </a:t>
            </a:r>
            <a:r>
              <a:rPr lang="en-US" u="sng" dirty="0">
                <a:solidFill>
                  <a:prstClr val="black"/>
                </a:solidFill>
              </a:rPr>
              <a:t>The Voice </a:t>
            </a:r>
            <a:r>
              <a:rPr lang="en-US" dirty="0">
                <a:solidFill>
                  <a:prstClr val="black"/>
                </a:solidFill>
              </a:rPr>
              <a:t>TV show, contestants are allowed to audition with the judges back turned toward them.</a:t>
            </a:r>
          </a:p>
          <a:p>
            <a:pPr lvl="0"/>
            <a:endParaRPr lang="en-US" sz="400" dirty="0">
              <a:solidFill>
                <a:prstClr val="black"/>
              </a:solidFill>
            </a:endParaRPr>
          </a:p>
          <a:p>
            <a:pPr lvl="0"/>
            <a:r>
              <a:rPr lang="en-US" dirty="0">
                <a:solidFill>
                  <a:prstClr val="black"/>
                </a:solidFill>
              </a:rPr>
              <a:t>That’s not going to work for us.</a:t>
            </a:r>
          </a:p>
          <a:p>
            <a:endParaRPr lang="en-US" dirty="0"/>
          </a:p>
          <a:p>
            <a:r>
              <a:rPr lang="en-US" dirty="0" smtClean="0"/>
              <a:t> </a:t>
            </a:r>
          </a:p>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2</a:t>
            </a:fld>
            <a:endParaRPr lang="en-US"/>
          </a:p>
        </p:txBody>
      </p:sp>
    </p:spTree>
    <p:extLst>
      <p:ext uri="{BB962C8B-B14F-4D97-AF65-F5344CB8AC3E}">
        <p14:creationId xmlns:p14="http://schemas.microsoft.com/office/powerpoint/2010/main" val="34425685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We flew on British Airways for the first time from Accra Ghana to London England last year.  While we were waiting, the purser announced in a lovely English accent over the PA that we would be boarding in a few moments and to please make way for the flight crew.  They had assembled in the terminal just down from the gate and with this announcement and all the pageantry of Air Force One they glided in single file and with perfect precision, crisp uniforms and all business attitude to the bridge</a:t>
            </a:r>
            <a:r>
              <a:rPr lang="en-US" dirty="0" smtClean="0"/>
              <a:t>.  First came the captain and co-pilots, clean shaven, hair trimmed, and </a:t>
            </a:r>
            <a:r>
              <a:rPr lang="en-US" dirty="0" err="1" smtClean="0"/>
              <a:t>shiney</a:t>
            </a:r>
            <a:r>
              <a:rPr lang="en-US" dirty="0" smtClean="0"/>
              <a:t> shoes;  Then 8 stewardesses, conservative makeup, and hair in elegant low buns, all pulling their matching carry on luggage with their right hand.  </a:t>
            </a:r>
          </a:p>
          <a:p>
            <a:endParaRPr lang="en-US" sz="400" dirty="0"/>
          </a:p>
          <a:p>
            <a:r>
              <a:rPr lang="en-US" dirty="0" smtClean="0"/>
              <a:t>My thin slice was:</a:t>
            </a:r>
          </a:p>
          <a:p>
            <a:endParaRPr lang="en-US" sz="400" dirty="0"/>
          </a:p>
          <a:p>
            <a:pPr marL="232943" indent="-232943">
              <a:buAutoNum type="arabicPeriod"/>
            </a:pPr>
            <a:r>
              <a:rPr lang="en-US" dirty="0" smtClean="0"/>
              <a:t>This is a classy company</a:t>
            </a:r>
          </a:p>
          <a:p>
            <a:pPr marL="232943" indent="-232943">
              <a:buAutoNum type="arabicPeriod"/>
            </a:pPr>
            <a:r>
              <a:rPr lang="en-US" dirty="0" smtClean="0"/>
              <a:t>These guys are experienced and will take care of me</a:t>
            </a:r>
          </a:p>
          <a:p>
            <a:pPr marL="232943" indent="-232943">
              <a:buAutoNum type="arabicPeriod"/>
            </a:pPr>
            <a:r>
              <a:rPr lang="en-US" dirty="0" smtClean="0"/>
              <a:t>I’m going to like this flight</a:t>
            </a:r>
          </a:p>
          <a:p>
            <a:endParaRPr lang="en-US" dirty="0" smtClean="0"/>
          </a:p>
          <a:p>
            <a:pPr lvl="0"/>
            <a:r>
              <a:rPr lang="en-US" dirty="0" smtClean="0">
                <a:solidFill>
                  <a:prstClr val="black"/>
                </a:solidFill>
              </a:rPr>
              <a:t>Let’s </a:t>
            </a:r>
            <a:r>
              <a:rPr lang="en-US" dirty="0">
                <a:solidFill>
                  <a:prstClr val="black"/>
                </a:solidFill>
              </a:rPr>
              <a:t>try an experiment to see if we process </a:t>
            </a:r>
            <a:r>
              <a:rPr lang="en-US" dirty="0" smtClean="0">
                <a:solidFill>
                  <a:prstClr val="black"/>
                </a:solidFill>
              </a:rPr>
              <a:t>similarly.  I </a:t>
            </a:r>
            <a:r>
              <a:rPr lang="en-US" dirty="0">
                <a:solidFill>
                  <a:prstClr val="black"/>
                </a:solidFill>
              </a:rPr>
              <a:t>want you to verbalize your thin slice </a:t>
            </a:r>
            <a:r>
              <a:rPr lang="en-US" dirty="0" smtClean="0">
                <a:solidFill>
                  <a:prstClr val="black"/>
                </a:solidFill>
              </a:rPr>
              <a:t>- so </a:t>
            </a:r>
            <a:r>
              <a:rPr lang="en-US" dirty="0">
                <a:solidFill>
                  <a:prstClr val="black"/>
                </a:solidFill>
              </a:rPr>
              <a:t>lay aside all filters of political correctness and with the innocence of a 3 year old, blurt out whatever comes to your mind.  This is how your mind talks to you anyway .</a:t>
            </a:r>
          </a:p>
          <a:p>
            <a:endParaRPr lang="en-US" dirty="0" smtClean="0"/>
          </a:p>
          <a:p>
            <a:r>
              <a:rPr lang="en-US" dirty="0" smtClean="0"/>
              <a:t>  </a:t>
            </a:r>
            <a:r>
              <a:rPr lang="en-US" baseline="0" dirty="0" smtClean="0"/>
              <a:t> </a:t>
            </a:r>
            <a:r>
              <a:rPr lang="en-US" dirty="0" smtClean="0"/>
              <a:t>  </a:t>
            </a:r>
            <a:endParaRPr lang="en-US" dirty="0"/>
          </a:p>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3</a:t>
            </a:fld>
            <a:endParaRPr lang="en-US"/>
          </a:p>
        </p:txBody>
      </p:sp>
    </p:spTree>
    <p:extLst>
      <p:ext uri="{BB962C8B-B14F-4D97-AF65-F5344CB8AC3E}">
        <p14:creationId xmlns:p14="http://schemas.microsoft.com/office/powerpoint/2010/main" val="35034216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23903044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2390304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2390304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t>7</a:t>
            </a:fld>
            <a:endParaRPr lang="en-US" dirty="0"/>
          </a:p>
        </p:txBody>
      </p:sp>
    </p:spTree>
    <p:extLst>
      <p:ext uri="{BB962C8B-B14F-4D97-AF65-F5344CB8AC3E}">
        <p14:creationId xmlns:p14="http://schemas.microsoft.com/office/powerpoint/2010/main" val="2390304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8</a:t>
            </a:fld>
            <a:endParaRPr lang="en-US" dirty="0">
              <a:solidFill>
                <a:prstClr val="black"/>
              </a:solidFill>
            </a:endParaRPr>
          </a:p>
        </p:txBody>
      </p:sp>
    </p:spTree>
    <p:extLst>
      <p:ext uri="{BB962C8B-B14F-4D97-AF65-F5344CB8AC3E}">
        <p14:creationId xmlns:p14="http://schemas.microsoft.com/office/powerpoint/2010/main" val="239030448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05B3281-61EB-428E-9510-249FB3A5067C}" type="slidenum">
              <a:rPr lang="en-US" smtClean="0">
                <a:solidFill>
                  <a:prstClr val="black"/>
                </a:solidFill>
              </a:rPr>
              <a:pPr/>
              <a:t>9</a:t>
            </a:fld>
            <a:endParaRPr lang="en-US" dirty="0">
              <a:solidFill>
                <a:prstClr val="black"/>
              </a:solidFill>
            </a:endParaRPr>
          </a:p>
        </p:txBody>
      </p:sp>
    </p:spTree>
    <p:extLst>
      <p:ext uri="{BB962C8B-B14F-4D97-AF65-F5344CB8AC3E}">
        <p14:creationId xmlns:p14="http://schemas.microsoft.com/office/powerpoint/2010/main" val="23903044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9144000" cy="29337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8" name="Straight Connector 17"/>
          <p:cNvCxnSpPr/>
          <p:nvPr/>
        </p:nvCxnSpPr>
        <p:spPr>
          <a:xfrm>
            <a:off x="0" y="2925286"/>
            <a:ext cx="9144000" cy="1588"/>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3" name="Rectangle 12"/>
          <p:cNvSpPr/>
          <p:nvPr/>
        </p:nvSpPr>
        <p:spPr>
          <a:xfrm>
            <a:off x="2514600" y="236220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3" name="Subtitle 2"/>
          <p:cNvSpPr>
            <a:spLocks noGrp="1"/>
          </p:cNvSpPr>
          <p:nvPr>
            <p:ph type="subTitle" idx="1"/>
          </p:nvPr>
        </p:nvSpPr>
        <p:spPr>
          <a:xfrm>
            <a:off x="2565400" y="3045460"/>
            <a:ext cx="4013200" cy="428625"/>
          </a:xfrm>
        </p:spPr>
        <p:txBody>
          <a:bodyPr tIns="0" anchor="t">
            <a:noAutofit/>
          </a:bodyPr>
          <a:lstStyle>
            <a:lvl1pPr marL="0" indent="0" algn="ctr">
              <a:buNone/>
              <a:defRPr sz="1600" b="0" i="0" cap="none" spc="0" baseline="0">
                <a:solidFill>
                  <a:schemeClr val="bg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2" name="Title 11"/>
          <p:cNvSpPr>
            <a:spLocks noGrp="1"/>
          </p:cNvSpPr>
          <p:nvPr>
            <p:ph type="title"/>
          </p:nvPr>
        </p:nvSpPr>
        <p:spPr>
          <a:xfrm>
            <a:off x="2565400" y="2397760"/>
            <a:ext cx="4013200" cy="599440"/>
          </a:xfrm>
          <a:noFill/>
          <a:ln>
            <a:noFill/>
          </a:ln>
        </p:spPr>
        <p:txBody>
          <a:bodyPr bIns="0" anchor="b"/>
          <a:lstStyle>
            <a:lvl1pPr>
              <a:defRPr>
                <a:effectLst>
                  <a:glow rad="88900">
                    <a:schemeClr val="tx1">
                      <a:alpha val="60000"/>
                    </a:schemeClr>
                  </a:glow>
                </a:effectLst>
              </a:defRPr>
            </a:lvl1pPr>
          </a:lstStyle>
          <a:p>
            <a:r>
              <a:rPr lang="en-US" smtClean="0"/>
              <a:t>Click to edit Master title style</a:t>
            </a:r>
            <a:endParaRPr lang="en-US" dirty="0"/>
          </a:p>
        </p:txBody>
      </p:sp>
      <p:sp>
        <p:nvSpPr>
          <p:cNvPr id="11" name="Date Placeholder 10"/>
          <p:cNvSpPr>
            <a:spLocks noGrp="1"/>
          </p:cNvSpPr>
          <p:nvPr>
            <p:ph type="dt" sz="half" idx="10"/>
          </p:nvPr>
        </p:nvSpPr>
        <p:spPr bwMode="black"/>
        <p:txBody>
          <a:bodyPr/>
          <a:lstStyle/>
          <a:p>
            <a:fld id="{14286915-CCC9-4911-960F-FA3A4079F825}" type="datetimeFigureOut">
              <a:rPr lang="en-US" smtClean="0"/>
              <a:t>1/23/2014</a:t>
            </a:fld>
            <a:endParaRPr lang="en-US" dirty="0"/>
          </a:p>
        </p:txBody>
      </p:sp>
      <p:sp>
        <p:nvSpPr>
          <p:cNvPr id="17" name="Slide Number Placeholder 16"/>
          <p:cNvSpPr>
            <a:spLocks noGrp="1"/>
          </p:cNvSpPr>
          <p:nvPr>
            <p:ph type="sldNum" sz="quarter" idx="11"/>
          </p:nvPr>
        </p:nvSpPr>
        <p:spPr/>
        <p:txBody>
          <a:bodyPr/>
          <a:lstStyle/>
          <a:p>
            <a:fld id="{B0CD5A18-8082-41DA-A09F-5C3B444F87FF}" type="slidenum">
              <a:rPr lang="en-US" smtClean="0"/>
              <a:t>‹#›</a:t>
            </a:fld>
            <a:endParaRPr lang="en-US" dirty="0"/>
          </a:p>
        </p:txBody>
      </p:sp>
      <p:sp>
        <p:nvSpPr>
          <p:cNvPr id="19" name="Footer Placeholder 18"/>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86915-CCC9-4911-960F-FA3A4079F825}" type="datetimeFigureOut">
              <a:rPr lang="en-US" smtClean="0"/>
              <a:t>1/23/2014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D5A18-8082-41DA-A09F-5C3B444F87F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cxnSp>
        <p:nvCxnSpPr>
          <p:cNvPr id="9" name="Straight Connector 8"/>
          <p:cNvCxnSpPr/>
          <p:nvPr/>
        </p:nvCxnSpPr>
        <p:spPr>
          <a:xfrm rot="5400000">
            <a:off x="4267200" y="3429000"/>
            <a:ext cx="6858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bwMode="hidden">
          <a:xfrm>
            <a:off x="0" y="1"/>
            <a:ext cx="76962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Vertical Text Placeholder 2"/>
          <p:cNvSpPr>
            <a:spLocks noGrp="1"/>
          </p:cNvSpPr>
          <p:nvPr>
            <p:ph type="body" orient="vert" idx="1"/>
          </p:nvPr>
        </p:nvSpPr>
        <p:spPr>
          <a:xfrm>
            <a:off x="457200" y="914401"/>
            <a:ext cx="662940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286915-CCC9-4911-960F-FA3A4079F825}" type="datetimeFigureOut">
              <a:rPr lang="en-US" smtClean="0"/>
              <a:t>1/23/2014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0CD5A18-8082-41DA-A09F-5C3B444F87FF}" type="slidenum">
              <a:rPr lang="en-US" smtClean="0"/>
              <a:t>‹#›</a:t>
            </a:fld>
            <a:endParaRPr lang="en-US" dirty="0"/>
          </a:p>
        </p:txBody>
      </p:sp>
      <p:sp>
        <p:nvSpPr>
          <p:cNvPr id="2" name="Vertical Title 1"/>
          <p:cNvSpPr>
            <a:spLocks noGrp="1"/>
          </p:cNvSpPr>
          <p:nvPr>
            <p:ph type="title" orient="vert"/>
          </p:nvPr>
        </p:nvSpPr>
        <p:spPr>
          <a:xfrm>
            <a:off x="7239000" y="914401"/>
            <a:ext cx="926980" cy="5029200"/>
          </a:xfrm>
        </p:spPr>
        <p:txBody>
          <a:bodyPr vert="eaVert"/>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1" name="Content Placeholder 30"/>
          <p:cNvSpPr>
            <a:spLocks noGrp="1"/>
          </p:cNvSpPr>
          <p:nvPr>
            <p:ph sz="quarter" idx="13"/>
          </p:nvPr>
        </p:nvSpPr>
        <p:spPr>
          <a:xfrm>
            <a:off x="457200" y="2020824"/>
            <a:ext cx="8229600" cy="40751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Title 8"/>
          <p:cNvSpPr>
            <a:spLocks noGrp="1"/>
          </p:cNvSpPr>
          <p:nvPr>
            <p:ph type="title"/>
          </p:nvPr>
        </p:nvSpPr>
        <p:spPr/>
        <p:txBody>
          <a:bodyPr/>
          <a:lstStyle/>
          <a:p>
            <a:r>
              <a:rPr lang="en-US" smtClean="0"/>
              <a:t>Click to edit Master title style</a:t>
            </a:r>
            <a:endParaRPr lang="en-US"/>
          </a:p>
        </p:txBody>
      </p:sp>
      <p:sp>
        <p:nvSpPr>
          <p:cNvPr id="11" name="Date Placeholder 10"/>
          <p:cNvSpPr>
            <a:spLocks noGrp="1"/>
          </p:cNvSpPr>
          <p:nvPr>
            <p:ph type="dt" sz="half" idx="14"/>
          </p:nvPr>
        </p:nvSpPr>
        <p:spPr/>
        <p:txBody>
          <a:bodyPr/>
          <a:lstStyle/>
          <a:p>
            <a:fld id="{14286915-CCC9-4911-960F-FA3A4079F825}" type="datetimeFigureOut">
              <a:rPr lang="en-US" smtClean="0"/>
              <a:t>1/23/2014</a:t>
            </a:fld>
            <a:endParaRPr lang="en-US" dirty="0"/>
          </a:p>
        </p:txBody>
      </p:sp>
      <p:sp>
        <p:nvSpPr>
          <p:cNvPr id="12" name="Slide Number Placeholder 11"/>
          <p:cNvSpPr>
            <a:spLocks noGrp="1"/>
          </p:cNvSpPr>
          <p:nvPr>
            <p:ph type="sldNum" sz="quarter" idx="15"/>
          </p:nvPr>
        </p:nvSpPr>
        <p:spPr/>
        <p:txBody>
          <a:bodyPr/>
          <a:lstStyle/>
          <a:p>
            <a:fld id="{B0CD5A18-8082-41DA-A09F-5C3B444F87FF}" type="slidenum">
              <a:rPr lang="en-US" smtClean="0"/>
              <a:t>‹#›</a:t>
            </a:fld>
            <a:endParaRPr lang="en-US" dirty="0"/>
          </a:p>
        </p:txBody>
      </p:sp>
      <p:sp>
        <p:nvSpPr>
          <p:cNvPr id="13" name="Footer Placeholder 12"/>
          <p:cNvSpPr>
            <a:spLocks noGrp="1"/>
          </p:cNvSpPr>
          <p:nvPr>
            <p:ph type="ftr" sz="quarter" idx="16"/>
          </p:nvPr>
        </p:nvSpPr>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8" name="Rectangle 7"/>
          <p:cNvSpPr/>
          <p:nvPr/>
        </p:nvSpPr>
        <p:spPr>
          <a:xfrm>
            <a:off x="0" y="3922776"/>
            <a:ext cx="9144000" cy="293522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Connector 10"/>
          <p:cNvCxnSpPr/>
          <p:nvPr/>
        </p:nvCxnSpPr>
        <p:spPr>
          <a:xfrm>
            <a:off x="0" y="3921760"/>
            <a:ext cx="9144000" cy="1588"/>
          </a:xfrm>
          <a:prstGeom prst="line">
            <a:avLst/>
          </a:prstGeom>
          <a:ln w="127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2514600" y="3368040"/>
            <a:ext cx="4114800" cy="112776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pPr algn="ctr" defTabSz="914400" rtl="0" eaLnBrk="1" latinLnBrk="0" hangingPunct="1">
              <a:spcBef>
                <a:spcPts val="400"/>
              </a:spcBef>
              <a:buNone/>
            </a:pPr>
            <a:endParaRPr lang="en-US" sz="1800" b="1" kern="1200" cap="all" spc="0" baseline="0" dirty="0" smtClean="0">
              <a:solidFill>
                <a:schemeClr val="bg1"/>
              </a:solidFill>
              <a:latin typeface="+mj-lt"/>
              <a:ea typeface="+mj-ea"/>
              <a:cs typeface="Tunga" pitchFamily="2"/>
            </a:endParaRPr>
          </a:p>
        </p:txBody>
      </p:sp>
      <p:sp>
        <p:nvSpPr>
          <p:cNvPr id="9" name="Title Placeholder 1"/>
          <p:cNvSpPr>
            <a:spLocks noGrp="1"/>
          </p:cNvSpPr>
          <p:nvPr>
            <p:ph type="title"/>
          </p:nvPr>
        </p:nvSpPr>
        <p:spPr bwMode="black">
          <a:xfrm>
            <a:off x="2529052" y="3367246"/>
            <a:ext cx="4085897" cy="706821"/>
          </a:xfrm>
          <a:prstGeom prst="rect">
            <a:avLst/>
          </a:prstGeom>
          <a:noFill/>
          <a:ln w="98425" cmpd="thinThick">
            <a:noFill/>
            <a:miter lim="800000"/>
          </a:ln>
        </p:spPr>
        <p:txBody>
          <a:bodyPr vert="horz" lIns="91440" tIns="45720" rIns="91440" bIns="0" rtlCol="0" anchor="b" anchorCtr="0">
            <a:normAutofit/>
          </a:bodyPr>
          <a:lstStyle>
            <a:lvl1pPr>
              <a:defRPr kumimoji="0" lang="en-US" sz="1800" b="1" i="0" u="none" strike="noStrike" kern="1200" cap="all" spc="0" normalizeH="0" baseline="0" noProof="0" dirty="0" smtClean="0">
                <a:ln>
                  <a:noFill/>
                </a:ln>
                <a:solidFill>
                  <a:schemeClr val="bg1"/>
                </a:solidFill>
                <a:effectLst/>
                <a:uLnTx/>
                <a:uFillTx/>
                <a:latin typeface="+mj-lt"/>
                <a:ea typeface="+mj-ea"/>
                <a:cs typeface="Tunga" pitchFamily="2"/>
              </a:defRPr>
            </a:lvl1pPr>
          </a:lstStyle>
          <a:p>
            <a:r>
              <a:rPr lang="en-US" smtClean="0"/>
              <a:t>Click to edit Master title style</a:t>
            </a:r>
            <a:endParaRPr lang="en-US" dirty="0"/>
          </a:p>
        </p:txBody>
      </p:sp>
      <p:sp>
        <p:nvSpPr>
          <p:cNvPr id="10" name="Subtitle 2"/>
          <p:cNvSpPr>
            <a:spLocks noGrp="1"/>
          </p:cNvSpPr>
          <p:nvPr>
            <p:ph type="subTitle" idx="1"/>
          </p:nvPr>
        </p:nvSpPr>
        <p:spPr bwMode="black">
          <a:xfrm>
            <a:off x="2518542" y="4084577"/>
            <a:ext cx="4106917" cy="397094"/>
          </a:xfrm>
        </p:spPr>
        <p:txBody>
          <a:bodyPr tIns="0" anchor="t" anchorCtr="0">
            <a:normAutofit/>
          </a:bodyPr>
          <a:lstStyle>
            <a:lvl1pPr marL="0" indent="0" algn="ctr">
              <a:buNone/>
              <a:defRPr kumimoji="0" lang="en-US" sz="1600" b="0" i="0" u="none" strike="noStrike" kern="1200" cap="none" spc="0" normalizeH="0" baseline="0" noProof="0" dirty="0">
                <a:ln>
                  <a:noFill/>
                </a:ln>
                <a:solidFill>
                  <a:schemeClr val="bg1"/>
                </a:solidFill>
                <a:effectLst/>
                <a:uLnTx/>
                <a:uFillTx/>
                <a:latin typeface="+mn-lt"/>
                <a:ea typeface="+mn-ea"/>
                <a:cs typeface="Tahoma"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3" name="Date Placeholder 12"/>
          <p:cNvSpPr>
            <a:spLocks noGrp="1"/>
          </p:cNvSpPr>
          <p:nvPr>
            <p:ph type="dt" sz="half" idx="10"/>
          </p:nvPr>
        </p:nvSpPr>
        <p:spPr/>
        <p:txBody>
          <a:bodyPr/>
          <a:lstStyle/>
          <a:p>
            <a:fld id="{14286915-CCC9-4911-960F-FA3A4079F825}" type="datetimeFigureOut">
              <a:rPr lang="en-US" smtClean="0"/>
              <a:t>1/23/2014</a:t>
            </a:fld>
            <a:endParaRPr lang="en-US" dirty="0"/>
          </a:p>
        </p:txBody>
      </p:sp>
      <p:sp>
        <p:nvSpPr>
          <p:cNvPr id="14" name="Slide Number Placeholder 13"/>
          <p:cNvSpPr>
            <a:spLocks noGrp="1"/>
          </p:cNvSpPr>
          <p:nvPr>
            <p:ph type="sldNum" sz="quarter" idx="11"/>
          </p:nvPr>
        </p:nvSpPr>
        <p:spPr/>
        <p:txBody>
          <a:bodyPr/>
          <a:lstStyle/>
          <a:p>
            <a:fld id="{B0CD5A18-8082-41DA-A09F-5C3B444F87FF}" type="slidenum">
              <a:rPr lang="en-US" smtClean="0"/>
              <a:t>‹#›</a:t>
            </a:fld>
            <a:endParaRPr lang="en-US" dirty="0"/>
          </a:p>
        </p:txBody>
      </p:sp>
      <p:sp>
        <p:nvSpPr>
          <p:cNvPr id="15" name="Footer Placeholder 14"/>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4" name="Content Placeholder 30"/>
          <p:cNvSpPr>
            <a:spLocks noGrp="1"/>
          </p:cNvSpPr>
          <p:nvPr>
            <p:ph sz="quarter" idx="13"/>
          </p:nvPr>
        </p:nvSpPr>
        <p:spPr>
          <a:xfrm>
            <a:off x="457201"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5" name="Content Placeholder 30"/>
          <p:cNvSpPr>
            <a:spLocks noGrp="1"/>
          </p:cNvSpPr>
          <p:nvPr>
            <p:ph sz="quarter" idx="14"/>
          </p:nvPr>
        </p:nvSpPr>
        <p:spPr>
          <a:xfrm>
            <a:off x="4663440" y="2020824"/>
            <a:ext cx="4023360" cy="40050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Date Placeholder 8"/>
          <p:cNvSpPr>
            <a:spLocks noGrp="1"/>
          </p:cNvSpPr>
          <p:nvPr>
            <p:ph type="dt" sz="half" idx="15"/>
          </p:nvPr>
        </p:nvSpPr>
        <p:spPr/>
        <p:txBody>
          <a:bodyPr/>
          <a:lstStyle/>
          <a:p>
            <a:fld id="{14286915-CCC9-4911-960F-FA3A4079F825}" type="datetimeFigureOut">
              <a:rPr lang="en-US" smtClean="0"/>
              <a:t>1/23/2014</a:t>
            </a:fld>
            <a:endParaRPr lang="en-US" dirty="0"/>
          </a:p>
        </p:txBody>
      </p:sp>
      <p:sp>
        <p:nvSpPr>
          <p:cNvPr id="12" name="Slide Number Placeholder 11"/>
          <p:cNvSpPr>
            <a:spLocks noGrp="1"/>
          </p:cNvSpPr>
          <p:nvPr>
            <p:ph type="sldNum" sz="quarter" idx="16"/>
          </p:nvPr>
        </p:nvSpPr>
        <p:spPr/>
        <p:txBody>
          <a:bodyPr/>
          <a:lstStyle/>
          <a:p>
            <a:fld id="{B0CD5A18-8082-41DA-A09F-5C3B444F87FF}" type="slidenum">
              <a:rPr lang="en-US" smtClean="0"/>
              <a:t>‹#›</a:t>
            </a:fld>
            <a:endParaRPr lang="en-US" dirty="0"/>
          </a:p>
        </p:txBody>
      </p:sp>
      <p:sp>
        <p:nvSpPr>
          <p:cNvPr id="13" name="Footer Placeholder 12"/>
          <p:cNvSpPr>
            <a:spLocks noGrp="1"/>
          </p:cNvSpPr>
          <p:nvPr>
            <p:ph type="ftr" sz="quarter" idx="17"/>
          </p:nvPr>
        </p:nvSpPr>
        <p:spPr/>
        <p:txBody>
          <a:bodyPr/>
          <a:lstStyle/>
          <a:p>
            <a:endParaRPr lang="en-US" dirty="0"/>
          </a:p>
        </p:txBody>
      </p:sp>
      <p:sp>
        <p:nvSpPr>
          <p:cNvPr id="16" name="Title 1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3" name="Content Placeholder 30"/>
          <p:cNvSpPr>
            <a:spLocks noGrp="1"/>
          </p:cNvSpPr>
          <p:nvPr>
            <p:ph sz="quarter" idx="13"/>
          </p:nvPr>
        </p:nvSpPr>
        <p:spPr>
          <a:xfrm>
            <a:off x="457201" y="2819400"/>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4" name="Content Placeholder 30"/>
          <p:cNvSpPr>
            <a:spLocks noGrp="1"/>
          </p:cNvSpPr>
          <p:nvPr>
            <p:ph sz="quarter" idx="14"/>
          </p:nvPr>
        </p:nvSpPr>
        <p:spPr>
          <a:xfrm>
            <a:off x="4663440" y="2816352"/>
            <a:ext cx="4023360" cy="320954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3"/>
          <p:cNvSpPr>
            <a:spLocks noGrp="1"/>
          </p:cNvSpPr>
          <p:nvPr>
            <p:ph type="body" sz="half" idx="2"/>
          </p:nvPr>
        </p:nvSpPr>
        <p:spPr>
          <a:xfrm>
            <a:off x="45720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kern="1200" cap="none" spc="200" baseline="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1" name="Text Placeholder 3"/>
          <p:cNvSpPr>
            <a:spLocks noGrp="1"/>
          </p:cNvSpPr>
          <p:nvPr>
            <p:ph type="body" sz="half" idx="15"/>
          </p:nvPr>
        </p:nvSpPr>
        <p:spPr>
          <a:xfrm>
            <a:off x="4663440" y="2020824"/>
            <a:ext cx="4023360" cy="704088"/>
          </a:xfrm>
          <a:noFill/>
          <a:ln w="98425" cmpd="thinThick">
            <a:no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1" i="0" kern="1200" cap="none" spc="200" baseline="0" dirty="0" smtClean="0">
                <a:solidFill>
                  <a:schemeClr val="tx1"/>
                </a:solidFill>
                <a:latin typeface="+mj-lt"/>
                <a:ea typeface="+mj-ea"/>
                <a:cs typeface="Tunga" pitchFamily="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400"/>
              </a:spcBef>
              <a:spcAft>
                <a:spcPts val="0"/>
              </a:spcAft>
              <a:buClr>
                <a:schemeClr val="accent1"/>
              </a:buClr>
              <a:buFontTx/>
              <a:buNone/>
            </a:pPr>
            <a:r>
              <a:rPr lang="en-US" smtClean="0"/>
              <a:t>Click to edit Master text styles</a:t>
            </a:r>
          </a:p>
        </p:txBody>
      </p:sp>
      <p:sp>
        <p:nvSpPr>
          <p:cNvPr id="11" name="Date Placeholder 10"/>
          <p:cNvSpPr>
            <a:spLocks noGrp="1"/>
          </p:cNvSpPr>
          <p:nvPr>
            <p:ph type="dt" sz="half" idx="16"/>
          </p:nvPr>
        </p:nvSpPr>
        <p:spPr/>
        <p:txBody>
          <a:bodyPr/>
          <a:lstStyle/>
          <a:p>
            <a:fld id="{14286915-CCC9-4911-960F-FA3A4079F825}" type="datetimeFigureOut">
              <a:rPr lang="en-US" smtClean="0"/>
              <a:t>1/23/2014</a:t>
            </a:fld>
            <a:endParaRPr lang="en-US" dirty="0"/>
          </a:p>
        </p:txBody>
      </p:sp>
      <p:sp>
        <p:nvSpPr>
          <p:cNvPr id="12" name="Slide Number Placeholder 11"/>
          <p:cNvSpPr>
            <a:spLocks noGrp="1"/>
          </p:cNvSpPr>
          <p:nvPr>
            <p:ph type="sldNum" sz="quarter" idx="17"/>
          </p:nvPr>
        </p:nvSpPr>
        <p:spPr/>
        <p:txBody>
          <a:bodyPr/>
          <a:lstStyle/>
          <a:p>
            <a:fld id="{B0CD5A18-8082-41DA-A09F-5C3B444F87FF}" type="slidenum">
              <a:rPr lang="en-US" smtClean="0"/>
              <a:t>‹#›</a:t>
            </a:fld>
            <a:endParaRPr lang="en-US" dirty="0"/>
          </a:p>
        </p:txBody>
      </p:sp>
      <p:sp>
        <p:nvSpPr>
          <p:cNvPr id="13" name="Footer Placeholder 12"/>
          <p:cNvSpPr>
            <a:spLocks noGrp="1"/>
          </p:cNvSpPr>
          <p:nvPr>
            <p:ph type="ftr" sz="quarter" idx="18"/>
          </p:nvPr>
        </p:nvSpPr>
        <p:spPr/>
        <p:txBody>
          <a:bodyPr/>
          <a:lstStyle/>
          <a:p>
            <a:endParaRPr lang="en-US" dirty="0"/>
          </a:p>
        </p:txBody>
      </p:sp>
      <p:sp>
        <p:nvSpPr>
          <p:cNvPr id="18" name="Title 1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smtClean="0"/>
              <a:t>Click to edit Master title style</a:t>
            </a:r>
            <a:endParaRPr lang="en-US"/>
          </a:p>
        </p:txBody>
      </p:sp>
      <p:sp>
        <p:nvSpPr>
          <p:cNvPr id="15" name="Date Placeholder 14"/>
          <p:cNvSpPr>
            <a:spLocks noGrp="1"/>
          </p:cNvSpPr>
          <p:nvPr>
            <p:ph type="dt" sz="half" idx="10"/>
          </p:nvPr>
        </p:nvSpPr>
        <p:spPr/>
        <p:txBody>
          <a:bodyPr/>
          <a:lstStyle/>
          <a:p>
            <a:fld id="{14286915-CCC9-4911-960F-FA3A4079F825}" type="datetimeFigureOut">
              <a:rPr lang="en-US" smtClean="0"/>
              <a:t>1/23/2014</a:t>
            </a:fld>
            <a:endParaRPr lang="en-US" dirty="0"/>
          </a:p>
        </p:txBody>
      </p:sp>
      <p:sp>
        <p:nvSpPr>
          <p:cNvPr id="16" name="Slide Number Placeholder 15"/>
          <p:cNvSpPr>
            <a:spLocks noGrp="1"/>
          </p:cNvSpPr>
          <p:nvPr>
            <p:ph type="sldNum" sz="quarter" idx="11"/>
          </p:nvPr>
        </p:nvSpPr>
        <p:spPr/>
        <p:txBody>
          <a:bodyPr/>
          <a:lstStyle/>
          <a:p>
            <a:fld id="{B0CD5A18-8082-41DA-A09F-5C3B444F87FF}" type="slidenum">
              <a:rPr lang="en-US" smtClean="0"/>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14286915-CCC9-4911-960F-FA3A4079F825}" type="datetimeFigureOut">
              <a:rPr lang="en-US" smtClean="0"/>
              <a:t>1/23/2014</a:t>
            </a:fld>
            <a:endParaRPr lang="en-US" dirty="0"/>
          </a:p>
        </p:txBody>
      </p:sp>
      <p:sp>
        <p:nvSpPr>
          <p:cNvPr id="8" name="Slide Number Placeholder 7"/>
          <p:cNvSpPr>
            <a:spLocks noGrp="1"/>
          </p:cNvSpPr>
          <p:nvPr>
            <p:ph type="sldNum" sz="quarter" idx="11"/>
          </p:nvPr>
        </p:nvSpPr>
        <p:spPr/>
        <p:txBody>
          <a:bodyPr/>
          <a:lstStyle/>
          <a:p>
            <a:fld id="{B0CD5A18-8082-41DA-A09F-5C3B444F87FF}" type="slidenum">
              <a:rPr lang="en-US" smtClean="0"/>
              <a:t>‹#›</a:t>
            </a:fld>
            <a:endParaRPr lang="en-US" dirty="0"/>
          </a:p>
        </p:txBody>
      </p:sp>
      <p:sp>
        <p:nvSpPr>
          <p:cNvPr id="9" name="Footer Placeholder 8"/>
          <p:cNvSpPr>
            <a:spLocks noGrp="1"/>
          </p:cNvSpPr>
          <p:nvPr>
            <p:ph type="ftr" sz="quarter" idx="12"/>
          </p:nvPr>
        </p:nvSpPr>
        <p:spPr/>
        <p:txBody>
          <a:bodyPr/>
          <a:lstStyle/>
          <a:p>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4" name="Content Placeholder 30"/>
          <p:cNvSpPr>
            <a:spLocks noGrp="1"/>
          </p:cNvSpPr>
          <p:nvPr>
            <p:ph sz="quarter" idx="14"/>
          </p:nvPr>
        </p:nvSpPr>
        <p:spPr>
          <a:xfrm>
            <a:off x="1485900" y="1914525"/>
            <a:ext cx="6172200" cy="351091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3"/>
          <p:cNvSpPr>
            <a:spLocks noGrp="1"/>
          </p:cNvSpPr>
          <p:nvPr>
            <p:ph type="body" sz="half" idx="2"/>
          </p:nvPr>
        </p:nvSpPr>
        <p:spPr>
          <a:xfrm>
            <a:off x="1737360" y="5513832"/>
            <a:ext cx="5669280" cy="548640"/>
          </a:xfrm>
        </p:spPr>
        <p:txBody>
          <a:bodyPr vert="horz" lIns="91440" tIns="0" rIns="91440" bIns="45720" rtlCol="0" anchor="ctr">
            <a:normAutofit/>
          </a:bodyPr>
          <a:lstStyle>
            <a:lvl1pPr marL="0" indent="0" algn="ctr" defTabSz="914400" rtl="0" eaLnBrk="1" latinLnBrk="0" hangingPunct="1">
              <a:lnSpc>
                <a:spcPct val="100000"/>
              </a:lnSpc>
              <a:spcBef>
                <a:spcPts val="0"/>
              </a:spcBef>
              <a:buClr>
                <a:schemeClr val="accent1"/>
              </a:buClr>
              <a:buFont typeface="Arial" pitchFamily="34" charset="0"/>
              <a:buNone/>
              <a:defRPr lang="en-US" sz="1400" b="0" i="0" kern="1200" cap="none" spc="0" baseline="0" smtClean="0">
                <a:solidFill>
                  <a:schemeClr val="tx1"/>
                </a:solidFill>
                <a:latin typeface="+mn-lt"/>
                <a:ea typeface="+mn-ea"/>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6" name="Date Placeholder 15"/>
          <p:cNvSpPr>
            <a:spLocks noGrp="1"/>
          </p:cNvSpPr>
          <p:nvPr>
            <p:ph type="dt" sz="half" idx="15"/>
          </p:nvPr>
        </p:nvSpPr>
        <p:spPr/>
        <p:txBody>
          <a:bodyPr/>
          <a:lstStyle/>
          <a:p>
            <a:fld id="{14286915-CCC9-4911-960F-FA3A4079F825}" type="datetimeFigureOut">
              <a:rPr lang="en-US" smtClean="0"/>
              <a:t>1/23/2014</a:t>
            </a:fld>
            <a:endParaRPr lang="en-US" dirty="0"/>
          </a:p>
        </p:txBody>
      </p:sp>
      <p:sp>
        <p:nvSpPr>
          <p:cNvPr id="19" name="Slide Number Placeholder 18"/>
          <p:cNvSpPr>
            <a:spLocks noGrp="1"/>
          </p:cNvSpPr>
          <p:nvPr>
            <p:ph type="sldNum" sz="quarter" idx="16"/>
          </p:nvPr>
        </p:nvSpPr>
        <p:spPr/>
        <p:txBody>
          <a:bodyPr/>
          <a:lstStyle/>
          <a:p>
            <a:fld id="{B0CD5A18-8082-41DA-A09F-5C3B444F87FF}" type="slidenum">
              <a:rPr lang="en-US" smtClean="0"/>
              <a:t>‹#›</a:t>
            </a:fld>
            <a:endParaRPr lang="en-US" dirty="0"/>
          </a:p>
        </p:txBody>
      </p:sp>
      <p:sp>
        <p:nvSpPr>
          <p:cNvPr id="23" name="Footer Placeholder 22"/>
          <p:cNvSpPr>
            <a:spLocks noGrp="1"/>
          </p:cNvSpPr>
          <p:nvPr>
            <p:ph type="ftr" sz="quarter" idx="17"/>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1852209" y="2026918"/>
            <a:ext cx="5439582" cy="3263750"/>
          </a:xfrm>
          <a:solidFill>
            <a:schemeClr val="tx1"/>
          </a:solidFill>
          <a:ln w="69850" cmpd="dbl">
            <a:solidFill>
              <a:schemeClr val="tx1"/>
            </a:solidFill>
            <a:miter lim="800000"/>
          </a:ln>
        </p:spPr>
        <p:txBody>
          <a:bodyPr vert="horz" lIns="91440" tIns="45720" rIns="91440" bIns="45720" rtlCol="0" anchor="ctr" anchorCtr="0">
            <a:normAutofit/>
          </a:bodyPr>
          <a:lstStyle>
            <a:lvl1pPr marL="0" indent="0" algn="ctr" defTabSz="914400" rtl="0" eaLnBrk="1" latinLnBrk="0" hangingPunct="1">
              <a:spcBef>
                <a:spcPts val="400"/>
              </a:spcBef>
              <a:buNone/>
              <a:defRPr lang="en-US" sz="1800" b="0" kern="1200" cap="none" spc="0" baseline="0" dirty="0">
                <a:solidFill>
                  <a:schemeClr val="bg1"/>
                </a:solidFill>
                <a:latin typeface="+mj-lt"/>
                <a:ea typeface="+mj-ea"/>
                <a:cs typeface="Tunga" pitchFamily="2"/>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25" name="Text Placeholder 24"/>
          <p:cNvSpPr>
            <a:spLocks noGrp="1"/>
          </p:cNvSpPr>
          <p:nvPr>
            <p:ph type="body" sz="quarter" idx="13"/>
          </p:nvPr>
        </p:nvSpPr>
        <p:spPr>
          <a:xfrm>
            <a:off x="1737360" y="5516880"/>
            <a:ext cx="5669280" cy="548640"/>
          </a:xfrm>
        </p:spPr>
        <p:txBody>
          <a:bodyPr vert="horz" lIns="91440" tIns="0" rIns="91440" bIns="0" rtlCol="0" anchor="ctr" anchorCtr="0">
            <a:normAutofit/>
          </a:bodyPr>
          <a:lstStyle>
            <a:lvl1pPr marL="0" indent="0">
              <a:spcBef>
                <a:spcPts val="0"/>
              </a:spcBef>
              <a:buNone/>
              <a:defRPr lang="en-US" sz="1400" b="0" i="0" kern="1200" cap="none" spc="30" baseline="0" smtClean="0">
                <a:solidFill>
                  <a:schemeClr val="tx2"/>
                </a:solidFill>
                <a:latin typeface="+mn-lt"/>
                <a:ea typeface="+mn-ea"/>
                <a:cs typeface="Tahoma" pitchFamily="34" charset="0"/>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marL="0" lvl="0" indent="0" algn="ctr" defTabSz="914400" rtl="0" eaLnBrk="1" latinLnBrk="0" hangingPunct="1">
              <a:spcBef>
                <a:spcPts val="600"/>
              </a:spcBef>
              <a:spcAft>
                <a:spcPts val="0"/>
              </a:spcAft>
              <a:buClr>
                <a:schemeClr val="accent1"/>
              </a:buClr>
              <a:buFont typeface="Arial" pitchFamily="34" charset="0"/>
              <a:buNone/>
            </a:pPr>
            <a:r>
              <a:rPr lang="en-US" smtClean="0"/>
              <a:t>Click to edit Master text styles</a:t>
            </a:r>
          </a:p>
        </p:txBody>
      </p:sp>
      <p:sp>
        <p:nvSpPr>
          <p:cNvPr id="12" name="Title 11"/>
          <p:cNvSpPr>
            <a:spLocks noGrp="1"/>
          </p:cNvSpPr>
          <p:nvPr>
            <p:ph type="title"/>
          </p:nvPr>
        </p:nvSpPr>
        <p:spPr>
          <a:xfrm>
            <a:off x="2514600" y="975360"/>
            <a:ext cx="4114800" cy="701040"/>
          </a:xfrm>
        </p:spPr>
        <p:txBody>
          <a:bodyPr/>
          <a:lstStyle/>
          <a:p>
            <a:r>
              <a:rPr lang="en-US" smtClean="0"/>
              <a:t>Click to edit Master title style</a:t>
            </a:r>
            <a:endParaRPr lang="en-US"/>
          </a:p>
        </p:txBody>
      </p:sp>
      <p:sp>
        <p:nvSpPr>
          <p:cNvPr id="13" name="Date Placeholder 12"/>
          <p:cNvSpPr>
            <a:spLocks noGrp="1"/>
          </p:cNvSpPr>
          <p:nvPr>
            <p:ph type="dt" sz="half" idx="14"/>
          </p:nvPr>
        </p:nvSpPr>
        <p:spPr>
          <a:xfrm>
            <a:off x="2981325" y="273180"/>
            <a:ext cx="3181350" cy="292100"/>
          </a:xfrm>
        </p:spPr>
        <p:txBody>
          <a:bodyPr/>
          <a:lstStyle/>
          <a:p>
            <a:fld id="{14286915-CCC9-4911-960F-FA3A4079F825}" type="datetimeFigureOut">
              <a:rPr lang="en-US" smtClean="0"/>
              <a:t>1/23/2014</a:t>
            </a:fld>
            <a:endParaRPr lang="en-US" dirty="0"/>
          </a:p>
        </p:txBody>
      </p:sp>
      <p:sp>
        <p:nvSpPr>
          <p:cNvPr id="14" name="Slide Number Placeholder 13"/>
          <p:cNvSpPr>
            <a:spLocks noGrp="1"/>
          </p:cNvSpPr>
          <p:nvPr>
            <p:ph type="sldNum" sz="quarter" idx="15"/>
          </p:nvPr>
        </p:nvSpPr>
        <p:spPr>
          <a:xfrm>
            <a:off x="4038600" y="6172200"/>
            <a:ext cx="1066800" cy="304800"/>
          </a:xfrm>
        </p:spPr>
        <p:txBody>
          <a:bodyPr/>
          <a:lstStyle/>
          <a:p>
            <a:fld id="{B0CD5A18-8082-41DA-A09F-5C3B444F87FF}" type="slidenum">
              <a:rPr lang="en-US" smtClean="0"/>
              <a:t>‹#›</a:t>
            </a:fld>
            <a:endParaRPr lang="en-US" dirty="0"/>
          </a:p>
        </p:txBody>
      </p:sp>
      <p:sp>
        <p:nvSpPr>
          <p:cNvPr id="15" name="Footer Placeholder 14"/>
          <p:cNvSpPr>
            <a:spLocks noGrp="1"/>
          </p:cNvSpPr>
          <p:nvPr>
            <p:ph type="ftr" sz="quarter" idx="16"/>
          </p:nvPr>
        </p:nvSpPr>
        <p:spPr>
          <a:xfrm>
            <a:off x="1447800" y="6486525"/>
            <a:ext cx="6248400" cy="292100"/>
          </a:xfrm>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8" name="Rectangle 7"/>
          <p:cNvSpPr/>
          <p:nvPr/>
        </p:nvSpPr>
        <p:spPr bwMode="hidden">
          <a:xfrm>
            <a:off x="0" y="1335973"/>
            <a:ext cx="9144000" cy="5522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p:cNvSpPr>
            <a:spLocks noGrp="1"/>
          </p:cNvSpPr>
          <p:nvPr>
            <p:ph type="body" idx="1"/>
          </p:nvPr>
        </p:nvSpPr>
        <p:spPr>
          <a:xfrm>
            <a:off x="457200" y="2019301"/>
            <a:ext cx="8229600" cy="411734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981325" y="273180"/>
            <a:ext cx="3181350" cy="292100"/>
          </a:xfrm>
          <a:prstGeom prst="rect">
            <a:avLst/>
          </a:prstGeom>
        </p:spPr>
        <p:txBody>
          <a:bodyPr vert="horz" lIns="91440" tIns="45720" rIns="91440" bIns="45720" rtlCol="0" anchor="ctr">
            <a:noAutofit/>
          </a:bodyPr>
          <a:lstStyle>
            <a:lvl1pPr algn="ctr">
              <a:defRPr sz="1200" b="0" cap="all" spc="300" baseline="0">
                <a:solidFill>
                  <a:schemeClr val="tx1"/>
                </a:solidFill>
              </a:defRPr>
            </a:lvl1pPr>
          </a:lstStyle>
          <a:p>
            <a:fld id="{14286915-CCC9-4911-960F-FA3A4079F825}" type="datetimeFigureOut">
              <a:rPr lang="en-US" smtClean="0"/>
              <a:t>1/23/2014</a:t>
            </a:fld>
            <a:endParaRPr lang="en-US" dirty="0"/>
          </a:p>
        </p:txBody>
      </p:sp>
      <p:sp>
        <p:nvSpPr>
          <p:cNvPr id="5" name="Footer Placeholder 4"/>
          <p:cNvSpPr>
            <a:spLocks noGrp="1"/>
          </p:cNvSpPr>
          <p:nvPr>
            <p:ph type="ftr" sz="quarter" idx="3"/>
          </p:nvPr>
        </p:nvSpPr>
        <p:spPr>
          <a:xfrm>
            <a:off x="1447800" y="6486525"/>
            <a:ext cx="6248400" cy="292100"/>
          </a:xfrm>
          <a:prstGeom prst="rect">
            <a:avLst/>
          </a:prstGeom>
        </p:spPr>
        <p:txBody>
          <a:bodyPr vert="horz" lIns="91440" tIns="45720" rIns="91440" bIns="45720" rtlCol="0" anchor="ctr">
            <a:normAutofit/>
          </a:bodyPr>
          <a:lstStyle>
            <a:lvl1pPr algn="ctr">
              <a:defRPr sz="1100" b="0" cap="all" spc="300" baseline="0">
                <a:solidFill>
                  <a:schemeClr val="tx1"/>
                </a:solidFill>
              </a:defRPr>
            </a:lvl1pPr>
          </a:lstStyle>
          <a:p>
            <a:endParaRPr lang="en-US" dirty="0"/>
          </a:p>
        </p:txBody>
      </p:sp>
      <p:sp>
        <p:nvSpPr>
          <p:cNvPr id="6" name="Slide Number Placeholder 5"/>
          <p:cNvSpPr>
            <a:spLocks noGrp="1"/>
          </p:cNvSpPr>
          <p:nvPr>
            <p:ph type="sldNum" sz="quarter" idx="4"/>
          </p:nvPr>
        </p:nvSpPr>
        <p:spPr>
          <a:xfrm>
            <a:off x="4038600" y="6172200"/>
            <a:ext cx="1066800" cy="304800"/>
          </a:xfrm>
          <a:prstGeom prst="rect">
            <a:avLst/>
          </a:prstGeom>
          <a:ln>
            <a:noFill/>
          </a:ln>
        </p:spPr>
        <p:txBody>
          <a:bodyPr vert="horz" lIns="0" tIns="0" rIns="0" bIns="0" rtlCol="0" anchor="ctr">
            <a:normAutofit/>
          </a:bodyPr>
          <a:lstStyle>
            <a:lvl1pPr algn="ctr">
              <a:defRPr sz="1200" b="1">
                <a:solidFill>
                  <a:schemeClr val="tx1"/>
                </a:solidFill>
              </a:defRPr>
            </a:lvl1pPr>
          </a:lstStyle>
          <a:p>
            <a:fld id="{B0CD5A18-8082-41DA-A09F-5C3B444F87FF}" type="slidenum">
              <a:rPr lang="en-US" smtClean="0"/>
              <a:t>‹#›</a:t>
            </a:fld>
            <a:endParaRPr lang="en-US" dirty="0"/>
          </a:p>
        </p:txBody>
      </p:sp>
      <p:cxnSp>
        <p:nvCxnSpPr>
          <p:cNvPr id="10" name="Straight Connector 9"/>
          <p:cNvCxnSpPr/>
          <p:nvPr/>
        </p:nvCxnSpPr>
        <p:spPr>
          <a:xfrm>
            <a:off x="0" y="1331436"/>
            <a:ext cx="9144000" cy="1588"/>
          </a:xfrm>
          <a:prstGeom prst="line">
            <a:avLst/>
          </a:prstGeom>
          <a:ln w="12700">
            <a:solidFill>
              <a:schemeClr val="tx2">
                <a:lumMod val="75000"/>
              </a:schemeClr>
            </a:solidFill>
          </a:ln>
          <a:effectLst/>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2514600" y="975360"/>
            <a:ext cx="4114800" cy="701040"/>
          </a:xfrm>
          <a:prstGeom prst="rect">
            <a:avLst/>
          </a:prstGeom>
          <a:solidFill>
            <a:schemeClr val="tx1"/>
          </a:solidFill>
          <a:ln w="76200" cmpd="thinThick">
            <a:solidFill>
              <a:schemeClr val="tx1"/>
            </a:solidFill>
            <a:miter lim="800000"/>
          </a:ln>
        </p:spPr>
        <p:txBody>
          <a:bodyPr vert="horz" lIns="91440" tIns="45720" rIns="91440" bIns="45720" rtlCol="0" anchor="ctr" anchorCtr="0">
            <a:normAutofit/>
          </a:bodyPr>
          <a:lstStyle/>
          <a:p>
            <a:r>
              <a:rPr lang="en-US" smtClean="0"/>
              <a:t>Click to edit Master title style</a:t>
            </a:r>
            <a:endParaRPr lang="en-US" dirty="0"/>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ts val="400"/>
        </a:spcBef>
        <a:buNone/>
        <a:defRPr sz="1800" b="1" kern="1200" cap="all" spc="0" baseline="0">
          <a:solidFill>
            <a:schemeClr val="bg1">
              <a:lumMod val="75000"/>
              <a:lumOff val="25000"/>
            </a:schemeClr>
          </a:solidFill>
          <a:effectLst/>
          <a:latin typeface="+mj-lt"/>
          <a:ea typeface="+mj-ea"/>
          <a:cs typeface="Tunga" pitchFamily="2"/>
        </a:defRPr>
      </a:lvl1pPr>
    </p:titleStyle>
    <p:body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457200" y="762000"/>
            <a:ext cx="8229600" cy="5334000"/>
          </a:xfrm>
          <a:solidFill>
            <a:schemeClr val="tx1"/>
          </a:solidFill>
        </p:spPr>
        <p:txBody>
          <a:bodyPr/>
          <a:lstStyle/>
          <a:p>
            <a:endParaRPr lang="en-US" dirty="0"/>
          </a:p>
        </p:txBody>
      </p:sp>
      <p:sp>
        <p:nvSpPr>
          <p:cNvPr id="3" name="Title 2"/>
          <p:cNvSpPr>
            <a:spLocks noGrp="1"/>
          </p:cNvSpPr>
          <p:nvPr>
            <p:ph type="title"/>
          </p:nvPr>
        </p:nvSpPr>
        <p:spPr>
          <a:xfrm>
            <a:off x="609600" y="975360"/>
            <a:ext cx="7848600" cy="4968240"/>
          </a:xfrm>
        </p:spPr>
        <p:txBody>
          <a:bodyPr/>
          <a:lstStyle/>
          <a:p>
            <a:endParaRPr lang="en-US" dirty="0"/>
          </a:p>
        </p:txBody>
      </p:sp>
    </p:spTree>
    <p:extLst>
      <p:ext uri="{BB962C8B-B14F-4D97-AF65-F5344CB8AC3E}">
        <p14:creationId xmlns:p14="http://schemas.microsoft.com/office/powerpoint/2010/main" val="36418661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3"/>
          <p:cNvSpPr txBox="1">
            <a:spLocks/>
          </p:cNvSpPr>
          <p:nvPr/>
        </p:nvSpPr>
        <p:spPr>
          <a:xfrm>
            <a:off x="457200" y="762000"/>
            <a:ext cx="8229600" cy="5334000"/>
          </a:xfrm>
          <a:prstGeom prst="rect">
            <a:avLst/>
          </a:prstGeom>
          <a:solidFill>
            <a:schemeClr val="tx1"/>
          </a:solidFill>
        </p:spPr>
        <p:txBody>
          <a:bodyPr vert="horz" lIns="91440" tIns="45720" rIns="91440" bIns="45720" rtlCol="0">
            <a:normAutofit/>
          </a:bodyPr>
          <a:lstStyle>
            <a:lvl1pPr marL="0" indent="0" algn="ctr" defTabSz="914400" rtl="0" eaLnBrk="1" latinLnBrk="0" hangingPunct="1">
              <a:lnSpc>
                <a:spcPct val="100000"/>
              </a:lnSpc>
              <a:spcBef>
                <a:spcPts val="600"/>
              </a:spcBef>
              <a:spcAft>
                <a:spcPts val="0"/>
              </a:spcAft>
              <a:buClr>
                <a:schemeClr val="accent1"/>
              </a:buClr>
              <a:buFontTx/>
              <a:buNone/>
              <a:defRPr sz="2000" b="0" i="0" kern="1200" cap="none" spc="30" baseline="0">
                <a:solidFill>
                  <a:schemeClr val="tx1"/>
                </a:solidFill>
                <a:latin typeface="+mn-lt"/>
                <a:ea typeface="+mn-ea"/>
                <a:cs typeface="Tahoma" pitchFamily="34" charset="0"/>
              </a:defRPr>
            </a:lvl1pPr>
            <a:lvl2pPr marL="0" indent="0" algn="ctr" defTabSz="914400" rtl="0" eaLnBrk="1" latinLnBrk="0" hangingPunct="1">
              <a:lnSpc>
                <a:spcPct val="100000"/>
              </a:lnSpc>
              <a:spcBef>
                <a:spcPts val="1200"/>
              </a:spcBef>
              <a:buClr>
                <a:schemeClr val="accent1"/>
              </a:buClr>
              <a:buFontTx/>
              <a:buNone/>
              <a:defRPr sz="1800" kern="1200">
                <a:solidFill>
                  <a:schemeClr val="tx2"/>
                </a:solidFill>
                <a:latin typeface="+mn-lt"/>
                <a:ea typeface="+mn-ea"/>
                <a:cs typeface="Tahoma" pitchFamily="34" charset="0"/>
              </a:defRPr>
            </a:lvl2pPr>
            <a:lvl3pPr marL="0" indent="0" algn="ctr" defTabSz="914400" rtl="0" eaLnBrk="1" latinLnBrk="0" hangingPunct="1">
              <a:lnSpc>
                <a:spcPct val="100000"/>
              </a:lnSpc>
              <a:spcBef>
                <a:spcPts val="1200"/>
              </a:spcBef>
              <a:buClr>
                <a:schemeClr val="accent1"/>
              </a:buClr>
              <a:buFontTx/>
              <a:buNone/>
              <a:defRPr sz="1600" kern="1200">
                <a:solidFill>
                  <a:schemeClr val="tx1"/>
                </a:solidFill>
                <a:latin typeface="+mn-lt"/>
                <a:ea typeface="+mn-ea"/>
                <a:cs typeface="Tahoma" pitchFamily="34" charset="0"/>
              </a:defRPr>
            </a:lvl3pPr>
            <a:lvl4pPr marL="0" indent="0" algn="ctr" defTabSz="914400" rtl="0" eaLnBrk="1" latinLnBrk="0" hangingPunct="1">
              <a:lnSpc>
                <a:spcPct val="100000"/>
              </a:lnSpc>
              <a:spcBef>
                <a:spcPts val="1200"/>
              </a:spcBef>
              <a:buClr>
                <a:schemeClr val="accent1"/>
              </a:buClr>
              <a:buFontTx/>
              <a:buNone/>
              <a:defRPr sz="1400" kern="1200">
                <a:solidFill>
                  <a:schemeClr val="tx2"/>
                </a:solidFill>
                <a:latin typeface="+mn-lt"/>
                <a:ea typeface="+mn-ea"/>
                <a:cs typeface="Tahoma" pitchFamily="34" charset="0"/>
              </a:defRPr>
            </a:lvl4pPr>
            <a:lvl5pPr marL="0" indent="0" algn="ctr" defTabSz="914400" rtl="0" eaLnBrk="1" latinLnBrk="0" hangingPunct="1">
              <a:lnSpc>
                <a:spcPct val="100000"/>
              </a:lnSpc>
              <a:spcBef>
                <a:spcPts val="1200"/>
              </a:spcBef>
              <a:buClr>
                <a:schemeClr val="accent1"/>
              </a:buClr>
              <a:buFontTx/>
              <a:buNone/>
              <a:defRPr sz="1400" kern="1200" baseline="0">
                <a:solidFill>
                  <a:schemeClr val="tx1"/>
                </a:solidFill>
                <a:latin typeface="+mn-lt"/>
                <a:ea typeface="+mn-ea"/>
                <a:cs typeface="Tahoma" pitchFamily="34" charset="0"/>
              </a:defRPr>
            </a:lvl5pPr>
            <a:lvl6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6pPr>
            <a:lvl7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7pPr>
            <a:lvl8pPr marL="0" indent="0" algn="ctr" defTabSz="914400" rtl="0" eaLnBrk="1" latinLnBrk="0" hangingPunct="1">
              <a:lnSpc>
                <a:spcPct val="100000"/>
              </a:lnSpc>
              <a:spcBef>
                <a:spcPts val="1200"/>
              </a:spcBef>
              <a:buFont typeface="Arial" pitchFamily="34" charset="0"/>
              <a:buNone/>
              <a:defRPr sz="1400" kern="1200">
                <a:solidFill>
                  <a:schemeClr val="tx2"/>
                </a:solidFill>
                <a:latin typeface="+mn-lt"/>
                <a:ea typeface="+mn-ea"/>
                <a:cs typeface="+mn-cs"/>
              </a:defRPr>
            </a:lvl8pPr>
            <a:lvl9pPr marL="0" indent="0" algn="ctr" defTabSz="914400" rtl="0" eaLnBrk="1" latinLnBrk="0" hangingPunct="1">
              <a:lnSpc>
                <a:spcPct val="100000"/>
              </a:lnSpc>
              <a:spcBef>
                <a:spcPts val="1200"/>
              </a:spcBef>
              <a:buFont typeface="Arial" pitchFamily="34" charset="0"/>
              <a:buNone/>
              <a:defRPr sz="1400" kern="1200">
                <a:solidFill>
                  <a:schemeClr val="tx1"/>
                </a:solidFill>
                <a:latin typeface="+mn-lt"/>
                <a:ea typeface="+mn-ea"/>
                <a:cs typeface="+mn-cs"/>
              </a:defRPr>
            </a:lvl9pPr>
          </a:lstStyle>
          <a:p>
            <a:endParaRPr lang="en-US" sz="1000" dirty="0" smtClean="0">
              <a:solidFill>
                <a:schemeClr val="bg1"/>
              </a:solidFill>
              <a:latin typeface="+mj-lt"/>
            </a:endParaRPr>
          </a:p>
          <a:p>
            <a:r>
              <a:rPr lang="en-US" sz="7200" dirty="0" smtClean="0">
                <a:solidFill>
                  <a:schemeClr val="bg1"/>
                </a:solidFill>
                <a:latin typeface="+mj-lt"/>
              </a:rPr>
              <a:t>What is the </a:t>
            </a:r>
          </a:p>
          <a:p>
            <a:r>
              <a:rPr lang="en-US" sz="7200" dirty="0" smtClean="0">
                <a:solidFill>
                  <a:schemeClr val="bg1"/>
                </a:solidFill>
                <a:latin typeface="+mj-lt"/>
              </a:rPr>
              <a:t>“Thin Slice” </a:t>
            </a:r>
          </a:p>
          <a:p>
            <a:r>
              <a:rPr lang="en-US" sz="7200" dirty="0" smtClean="0">
                <a:solidFill>
                  <a:schemeClr val="bg1"/>
                </a:solidFill>
                <a:latin typeface="+mj-lt"/>
              </a:rPr>
              <a:t>others get from </a:t>
            </a:r>
          </a:p>
          <a:p>
            <a:r>
              <a:rPr lang="en-US" sz="7200" b="1" u="sng" dirty="0" smtClean="0">
                <a:solidFill>
                  <a:schemeClr val="bg1"/>
                </a:solidFill>
                <a:latin typeface="+mj-lt"/>
              </a:rPr>
              <a:t>ME</a:t>
            </a:r>
            <a:r>
              <a:rPr lang="en-US" sz="7200" dirty="0" smtClean="0">
                <a:solidFill>
                  <a:schemeClr val="bg1"/>
                </a:solidFill>
                <a:latin typeface="+mj-lt"/>
              </a:rPr>
              <a:t>?</a:t>
            </a:r>
          </a:p>
          <a:p>
            <a:endParaRPr lang="en-US" sz="7200" dirty="0">
              <a:solidFill>
                <a:schemeClr val="bg1"/>
              </a:solidFill>
              <a:latin typeface="+mj-lt"/>
            </a:endParaRPr>
          </a:p>
        </p:txBody>
      </p:sp>
    </p:spTree>
    <p:extLst>
      <p:ext uri="{BB962C8B-B14F-4D97-AF65-F5344CB8AC3E}">
        <p14:creationId xmlns:p14="http://schemas.microsoft.com/office/powerpoint/2010/main" val="4277193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457200" y="762000"/>
            <a:ext cx="8229600" cy="5334000"/>
          </a:xfrm>
          <a:solidFill>
            <a:schemeClr val="tx1"/>
          </a:solidFill>
        </p:spPr>
        <p:txBody>
          <a:bodyPr>
            <a:normAutofit/>
          </a:bodyPr>
          <a:lstStyle/>
          <a:p>
            <a:endParaRPr lang="en-US" sz="7200" dirty="0" smtClean="0">
              <a:solidFill>
                <a:schemeClr val="bg1"/>
              </a:solidFill>
              <a:latin typeface="Pristina" panose="03060402040406080204" pitchFamily="66" charset="0"/>
            </a:endParaRPr>
          </a:p>
          <a:p>
            <a:endParaRPr lang="en-US" sz="5400" dirty="0">
              <a:solidFill>
                <a:schemeClr val="bg1"/>
              </a:solidFill>
              <a:latin typeface="Pristina" panose="03060402040406080204" pitchFamily="66" charset="0"/>
            </a:endParaRPr>
          </a:p>
          <a:p>
            <a:endParaRPr lang="en-US" sz="7200" dirty="0">
              <a:solidFill>
                <a:schemeClr val="bg1"/>
              </a:solidFill>
              <a:latin typeface="Pristina" panose="03060402040406080204" pitchFamily="66" charset="0"/>
            </a:endParaRPr>
          </a:p>
        </p:txBody>
      </p:sp>
      <p:sp>
        <p:nvSpPr>
          <p:cNvPr id="5" name="TextBox 4"/>
          <p:cNvSpPr txBox="1"/>
          <p:nvPr/>
        </p:nvSpPr>
        <p:spPr>
          <a:xfrm>
            <a:off x="1200150" y="1619071"/>
            <a:ext cx="6743700" cy="1200329"/>
          </a:xfrm>
          <a:prstGeom prst="rect">
            <a:avLst/>
          </a:prstGeom>
          <a:noFill/>
        </p:spPr>
        <p:txBody>
          <a:bodyPr wrap="square" rtlCol="0">
            <a:spAutoFit/>
          </a:bodyPr>
          <a:lstStyle/>
          <a:p>
            <a:r>
              <a:rPr lang="en-US" sz="3600" b="1" dirty="0" smtClean="0">
                <a:solidFill>
                  <a:schemeClr val="bg1"/>
                </a:solidFill>
                <a:latin typeface="Garamond" panose="02020404030301010803" pitchFamily="18" charset="0"/>
              </a:rPr>
              <a:t>55% Appearance/Body Language</a:t>
            </a:r>
          </a:p>
          <a:p>
            <a:endParaRPr lang="en-US" sz="3600" b="1" dirty="0" smtClean="0">
              <a:solidFill>
                <a:schemeClr val="bg1"/>
              </a:solidFill>
              <a:latin typeface="Garamond" panose="02020404030301010803" pitchFamily="18" charset="0"/>
            </a:endParaRPr>
          </a:p>
        </p:txBody>
      </p:sp>
      <p:sp>
        <p:nvSpPr>
          <p:cNvPr id="6" name="TextBox 5"/>
          <p:cNvSpPr txBox="1"/>
          <p:nvPr/>
        </p:nvSpPr>
        <p:spPr>
          <a:xfrm>
            <a:off x="1203849" y="2750403"/>
            <a:ext cx="6743700" cy="1200329"/>
          </a:xfrm>
          <a:prstGeom prst="rect">
            <a:avLst/>
          </a:prstGeom>
          <a:noFill/>
        </p:spPr>
        <p:txBody>
          <a:bodyPr wrap="square" rtlCol="0">
            <a:spAutoFit/>
          </a:bodyPr>
          <a:lstStyle/>
          <a:p>
            <a:r>
              <a:rPr lang="en-US" sz="3600" b="1" dirty="0" smtClean="0">
                <a:solidFill>
                  <a:schemeClr val="bg1"/>
                </a:solidFill>
                <a:latin typeface="Garamond" panose="02020404030301010803" pitchFamily="18" charset="0"/>
              </a:rPr>
              <a:t>38% Tone of Voice</a:t>
            </a:r>
          </a:p>
          <a:p>
            <a:endParaRPr lang="en-US" sz="3600" b="1" dirty="0" smtClean="0">
              <a:solidFill>
                <a:schemeClr val="bg1"/>
              </a:solidFill>
              <a:latin typeface="Garamond" panose="02020404030301010803" pitchFamily="18" charset="0"/>
            </a:endParaRPr>
          </a:p>
        </p:txBody>
      </p:sp>
      <p:sp>
        <p:nvSpPr>
          <p:cNvPr id="7" name="TextBox 6"/>
          <p:cNvSpPr txBox="1"/>
          <p:nvPr/>
        </p:nvSpPr>
        <p:spPr>
          <a:xfrm>
            <a:off x="1203849" y="3886200"/>
            <a:ext cx="6743700" cy="1200329"/>
          </a:xfrm>
          <a:prstGeom prst="rect">
            <a:avLst/>
          </a:prstGeom>
          <a:noFill/>
        </p:spPr>
        <p:txBody>
          <a:bodyPr wrap="square" rtlCol="0">
            <a:spAutoFit/>
          </a:bodyPr>
          <a:lstStyle/>
          <a:p>
            <a:r>
              <a:rPr lang="en-US" sz="3600" b="1" dirty="0" smtClean="0">
                <a:solidFill>
                  <a:schemeClr val="bg1"/>
                </a:solidFill>
                <a:latin typeface="Garamond" panose="02020404030301010803" pitchFamily="18" charset="0"/>
              </a:rPr>
              <a:t>7% What you say</a:t>
            </a:r>
          </a:p>
          <a:p>
            <a:endParaRPr lang="en-US" sz="3600" b="1" dirty="0" smtClean="0">
              <a:solidFill>
                <a:schemeClr val="bg1"/>
              </a:solidFill>
              <a:latin typeface="Garamond" panose="02020404030301010803" pitchFamily="18" charset="0"/>
            </a:endParaRPr>
          </a:p>
        </p:txBody>
      </p:sp>
    </p:spTree>
    <p:extLst>
      <p:ext uri="{BB962C8B-B14F-4D97-AF65-F5344CB8AC3E}">
        <p14:creationId xmlns:p14="http://schemas.microsoft.com/office/powerpoint/2010/main" val="2309583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500" fill="hold"/>
                                        <p:tgtEl>
                                          <p:spTgt spid="6"/>
                                        </p:tgtEl>
                                        <p:attrNameLst>
                                          <p:attrName>ppt_x</p:attrName>
                                        </p:attrNameLst>
                                      </p:cBhvr>
                                      <p:tavLst>
                                        <p:tav tm="0">
                                          <p:val>
                                            <p:strVal val="#ppt_x"/>
                                          </p:val>
                                        </p:tav>
                                        <p:tav tm="100000">
                                          <p:val>
                                            <p:strVal val="#ppt_x"/>
                                          </p:val>
                                        </p:tav>
                                      </p:tavLst>
                                    </p:anim>
                                    <p:anim calcmode="lin" valueType="num">
                                      <p:cBhvr additive="base">
                                        <p:cTn id="1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294967295"/>
          </p:nvPr>
        </p:nvSpPr>
        <p:spPr>
          <a:xfrm>
            <a:off x="457200" y="762000"/>
            <a:ext cx="8229600" cy="5334000"/>
          </a:xfrm>
          <a:solidFill>
            <a:schemeClr val="tx1"/>
          </a:solidFill>
        </p:spPr>
        <p:txBody>
          <a:bodyPr>
            <a:normAutofit/>
          </a:bodyPr>
          <a:lstStyle/>
          <a:p>
            <a:endParaRPr lang="en-US" sz="7200" dirty="0" smtClean="0">
              <a:solidFill>
                <a:schemeClr val="bg1"/>
              </a:solidFill>
              <a:latin typeface="Pristina" panose="03060402040406080204" pitchFamily="66" charset="0"/>
            </a:endParaRPr>
          </a:p>
          <a:p>
            <a:endParaRPr lang="en-US" sz="5400" dirty="0">
              <a:solidFill>
                <a:schemeClr val="bg1"/>
              </a:solidFill>
              <a:latin typeface="Pristina" panose="03060402040406080204" pitchFamily="66" charset="0"/>
            </a:endParaRPr>
          </a:p>
          <a:p>
            <a:endParaRPr lang="en-US" sz="7200" dirty="0">
              <a:solidFill>
                <a:schemeClr val="bg1"/>
              </a:solidFill>
              <a:latin typeface="Pristina" panose="03060402040406080204" pitchFamily="66" charset="0"/>
            </a:endParaRPr>
          </a:p>
        </p:txBody>
      </p:sp>
      <p:sp>
        <p:nvSpPr>
          <p:cNvPr id="6" name="TextBox 5"/>
          <p:cNvSpPr txBox="1"/>
          <p:nvPr/>
        </p:nvSpPr>
        <p:spPr>
          <a:xfrm>
            <a:off x="1295400" y="1905000"/>
            <a:ext cx="6553200" cy="2554545"/>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rgbClr val="000000"/>
                </a:solidFill>
              </a:rPr>
              <a:t>Slacks or pants – quality fabrics </a:t>
            </a:r>
          </a:p>
          <a:p>
            <a:pPr marL="285750" indent="-285750">
              <a:buFont typeface="Arial" panose="020B0604020202020204" pitchFamily="34" charset="0"/>
              <a:buChar char="•"/>
            </a:pPr>
            <a:r>
              <a:rPr lang="en-US" sz="2000" dirty="0">
                <a:solidFill>
                  <a:srgbClr val="000000"/>
                </a:solidFill>
              </a:rPr>
              <a:t>S</a:t>
            </a:r>
            <a:r>
              <a:rPr lang="en-US" sz="2000" dirty="0" smtClean="0">
                <a:solidFill>
                  <a:srgbClr val="000000"/>
                </a:solidFill>
              </a:rPr>
              <a:t>kirts, dresses – split at or below the knee </a:t>
            </a:r>
          </a:p>
          <a:p>
            <a:pPr marL="285750" indent="-285750">
              <a:buFont typeface="Arial" panose="020B0604020202020204" pitchFamily="34" charset="0"/>
              <a:buChar char="•"/>
            </a:pPr>
            <a:r>
              <a:rPr lang="en-US" sz="2000" dirty="0" smtClean="0">
                <a:solidFill>
                  <a:srgbClr val="000000"/>
                </a:solidFill>
              </a:rPr>
              <a:t>Suits – most sports or blazers</a:t>
            </a:r>
          </a:p>
          <a:p>
            <a:pPr marL="285750" indent="-285750">
              <a:buFont typeface="Arial" panose="020B0604020202020204" pitchFamily="34" charset="0"/>
              <a:buChar char="•"/>
            </a:pPr>
            <a:r>
              <a:rPr lang="en-US" sz="2000" dirty="0" smtClean="0">
                <a:solidFill>
                  <a:srgbClr val="000000"/>
                </a:solidFill>
              </a:rPr>
              <a:t>Casual golf shirts, dress shirts – pressed</a:t>
            </a:r>
          </a:p>
          <a:p>
            <a:pPr marL="285750" indent="-285750">
              <a:buFont typeface="Arial" panose="020B0604020202020204" pitchFamily="34" charset="0"/>
              <a:buChar char="•"/>
            </a:pPr>
            <a:r>
              <a:rPr lang="en-US" sz="2000" dirty="0" smtClean="0">
                <a:solidFill>
                  <a:srgbClr val="000000"/>
                </a:solidFill>
              </a:rPr>
              <a:t>Sweaters, turtlenecks</a:t>
            </a:r>
          </a:p>
          <a:p>
            <a:pPr marL="285750" indent="-285750">
              <a:buFont typeface="Arial" panose="020B0604020202020204" pitchFamily="34" charset="0"/>
              <a:buChar char="•"/>
            </a:pPr>
            <a:r>
              <a:rPr lang="en-US" sz="2000" dirty="0" smtClean="0">
                <a:solidFill>
                  <a:srgbClr val="000000"/>
                </a:solidFill>
              </a:rPr>
              <a:t>Closed toe shoes - leather</a:t>
            </a:r>
          </a:p>
          <a:p>
            <a:pPr marL="285750" indent="-285750">
              <a:buFont typeface="Arial" panose="020B0604020202020204" pitchFamily="34" charset="0"/>
              <a:buChar char="•"/>
            </a:pPr>
            <a:r>
              <a:rPr lang="en-US" sz="2000" dirty="0" smtClean="0">
                <a:solidFill>
                  <a:srgbClr val="000000"/>
                </a:solidFill>
              </a:rPr>
              <a:t>Conservative hair style and jewelry</a:t>
            </a:r>
          </a:p>
          <a:p>
            <a:pPr marL="285750" indent="-285750">
              <a:buFont typeface="Arial" panose="020B0604020202020204" pitchFamily="34" charset="0"/>
              <a:buChar char="•"/>
            </a:pPr>
            <a:r>
              <a:rPr lang="en-US" sz="2000" dirty="0" smtClean="0">
                <a:solidFill>
                  <a:srgbClr val="000000"/>
                </a:solidFill>
              </a:rPr>
              <a:t>Natural tones in makeup, subtle fragrances</a:t>
            </a:r>
          </a:p>
        </p:txBody>
      </p:sp>
      <p:sp>
        <p:nvSpPr>
          <p:cNvPr id="7" name="TextBox 6"/>
          <p:cNvSpPr txBox="1"/>
          <p:nvPr/>
        </p:nvSpPr>
        <p:spPr>
          <a:xfrm>
            <a:off x="2743200" y="3886200"/>
            <a:ext cx="3886200" cy="369332"/>
          </a:xfrm>
          <a:prstGeom prst="rect">
            <a:avLst/>
          </a:prstGeom>
          <a:noFill/>
        </p:spPr>
        <p:txBody>
          <a:bodyPr wrap="square" rtlCol="0">
            <a:spAutoFit/>
          </a:bodyPr>
          <a:lstStyle/>
          <a:p>
            <a:pPr algn="ctr"/>
            <a:r>
              <a:rPr lang="en-US" dirty="0" smtClean="0">
                <a:solidFill>
                  <a:srgbClr val="000000"/>
                </a:solidFill>
              </a:rPr>
              <a:t> </a:t>
            </a:r>
            <a:endParaRPr lang="en-US" dirty="0">
              <a:solidFill>
                <a:srgbClr val="000000"/>
              </a:solidFill>
            </a:endParaRPr>
          </a:p>
        </p:txBody>
      </p:sp>
      <p:sp>
        <p:nvSpPr>
          <p:cNvPr id="8" name="TextBox 7"/>
          <p:cNvSpPr txBox="1"/>
          <p:nvPr/>
        </p:nvSpPr>
        <p:spPr>
          <a:xfrm>
            <a:off x="2743200" y="1219200"/>
            <a:ext cx="3886200" cy="646331"/>
          </a:xfrm>
          <a:prstGeom prst="rect">
            <a:avLst/>
          </a:prstGeom>
          <a:noFill/>
        </p:spPr>
        <p:txBody>
          <a:bodyPr wrap="square" rtlCol="0">
            <a:spAutoFit/>
          </a:bodyPr>
          <a:lstStyle/>
          <a:p>
            <a:r>
              <a:rPr lang="en-US" sz="3600" dirty="0" smtClean="0">
                <a:solidFill>
                  <a:srgbClr val="000000"/>
                </a:solidFill>
              </a:rPr>
              <a:t>WHAT TO WEAR</a:t>
            </a:r>
            <a:endParaRPr lang="en-US" sz="3600" dirty="0">
              <a:solidFill>
                <a:srgbClr val="000000"/>
              </a:solidFill>
            </a:endParaRPr>
          </a:p>
        </p:txBody>
      </p:sp>
    </p:spTree>
    <p:extLst>
      <p:ext uri="{BB962C8B-B14F-4D97-AF65-F5344CB8AC3E}">
        <p14:creationId xmlns:p14="http://schemas.microsoft.com/office/powerpoint/2010/main" val="16894079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294967295"/>
          </p:nvPr>
        </p:nvSpPr>
        <p:spPr>
          <a:xfrm>
            <a:off x="457200" y="762000"/>
            <a:ext cx="8229600" cy="5334000"/>
          </a:xfrm>
          <a:solidFill>
            <a:schemeClr val="tx1"/>
          </a:solidFill>
        </p:spPr>
        <p:txBody>
          <a:bodyPr>
            <a:normAutofit/>
          </a:bodyPr>
          <a:lstStyle/>
          <a:p>
            <a:endParaRPr lang="en-US" sz="7200" dirty="0" smtClean="0">
              <a:solidFill>
                <a:schemeClr val="bg1"/>
              </a:solidFill>
              <a:latin typeface="Pristina" panose="03060402040406080204" pitchFamily="66" charset="0"/>
            </a:endParaRPr>
          </a:p>
          <a:p>
            <a:endParaRPr lang="en-US" sz="5400" dirty="0">
              <a:solidFill>
                <a:schemeClr val="bg1"/>
              </a:solidFill>
              <a:latin typeface="Pristina" panose="03060402040406080204" pitchFamily="66" charset="0"/>
            </a:endParaRPr>
          </a:p>
          <a:p>
            <a:endParaRPr lang="en-US" sz="7200" dirty="0">
              <a:solidFill>
                <a:schemeClr val="bg1"/>
              </a:solidFill>
              <a:latin typeface="Pristina" panose="03060402040406080204" pitchFamily="66" charset="0"/>
            </a:endParaRPr>
          </a:p>
        </p:txBody>
      </p:sp>
      <p:sp>
        <p:nvSpPr>
          <p:cNvPr id="9" name="TextBox 8"/>
          <p:cNvSpPr txBox="1"/>
          <p:nvPr/>
        </p:nvSpPr>
        <p:spPr>
          <a:xfrm>
            <a:off x="2362200" y="1219200"/>
            <a:ext cx="4800600" cy="646331"/>
          </a:xfrm>
          <a:prstGeom prst="rect">
            <a:avLst/>
          </a:prstGeom>
          <a:noFill/>
        </p:spPr>
        <p:txBody>
          <a:bodyPr wrap="square" rtlCol="0">
            <a:spAutoFit/>
          </a:bodyPr>
          <a:lstStyle/>
          <a:p>
            <a:r>
              <a:rPr lang="en-US" sz="3600" dirty="0" smtClean="0">
                <a:solidFill>
                  <a:schemeClr val="bg1"/>
                </a:solidFill>
              </a:rPr>
              <a:t>WHAT </a:t>
            </a:r>
            <a:r>
              <a:rPr lang="en-US" sz="3600" u="sng" dirty="0" smtClean="0">
                <a:solidFill>
                  <a:schemeClr val="bg1"/>
                </a:solidFill>
              </a:rPr>
              <a:t>NOT</a:t>
            </a:r>
            <a:r>
              <a:rPr lang="en-US" sz="3600" dirty="0" smtClean="0">
                <a:solidFill>
                  <a:schemeClr val="bg1"/>
                </a:solidFill>
              </a:rPr>
              <a:t> TO WEAR</a:t>
            </a:r>
            <a:endParaRPr lang="en-US" sz="3600" dirty="0">
              <a:solidFill>
                <a:schemeClr val="bg1"/>
              </a:solidFill>
            </a:endParaRPr>
          </a:p>
        </p:txBody>
      </p:sp>
      <p:sp>
        <p:nvSpPr>
          <p:cNvPr id="10" name="TextBox 9"/>
          <p:cNvSpPr txBox="1"/>
          <p:nvPr/>
        </p:nvSpPr>
        <p:spPr>
          <a:xfrm>
            <a:off x="1219200" y="1828800"/>
            <a:ext cx="6705600" cy="4093428"/>
          </a:xfrm>
          <a:prstGeom prst="rect">
            <a:avLst/>
          </a:prstGeom>
          <a:noFill/>
        </p:spPr>
        <p:txBody>
          <a:bodyPr wrap="square" rtlCol="0">
            <a:spAutoFit/>
          </a:bodyPr>
          <a:lstStyle/>
          <a:p>
            <a:pPr marL="285750" indent="-285750">
              <a:buFont typeface="Arial" panose="020B0604020202020204" pitchFamily="34" charset="0"/>
              <a:buChar char="•"/>
            </a:pPr>
            <a:r>
              <a:rPr lang="en-US" sz="2000" dirty="0" smtClean="0">
                <a:solidFill>
                  <a:schemeClr val="bg1"/>
                </a:solidFill>
              </a:rPr>
              <a:t>Revealing clothing – cleavage/chest, back, stomach, underwear should not be visible</a:t>
            </a:r>
          </a:p>
          <a:p>
            <a:pPr marL="285750" indent="-285750">
              <a:buFont typeface="Arial" panose="020B0604020202020204" pitchFamily="34" charset="0"/>
              <a:buChar char="•"/>
            </a:pPr>
            <a:r>
              <a:rPr lang="en-US" sz="2000" dirty="0" smtClean="0">
                <a:solidFill>
                  <a:schemeClr val="bg1"/>
                </a:solidFill>
              </a:rPr>
              <a:t>Clothing that doesn’t fit properly</a:t>
            </a:r>
          </a:p>
          <a:p>
            <a:pPr marL="285750" indent="-285750">
              <a:buFont typeface="Arial" panose="020B0604020202020204" pitchFamily="34" charset="0"/>
              <a:buChar char="•"/>
            </a:pPr>
            <a:r>
              <a:rPr lang="en-US" sz="2000" dirty="0" smtClean="0">
                <a:solidFill>
                  <a:schemeClr val="bg1"/>
                </a:solidFill>
              </a:rPr>
              <a:t>Wrinkled, dirty, torn, frayed clothing</a:t>
            </a:r>
          </a:p>
          <a:p>
            <a:pPr marL="285750" indent="-285750">
              <a:buFont typeface="Arial" panose="020B0604020202020204" pitchFamily="34" charset="0"/>
              <a:buChar char="•"/>
            </a:pPr>
            <a:r>
              <a:rPr lang="en-US" sz="2000" dirty="0" smtClean="0">
                <a:solidFill>
                  <a:schemeClr val="bg1"/>
                </a:solidFill>
              </a:rPr>
              <a:t>Clothing that has words, terms, pictures – except company logo</a:t>
            </a:r>
          </a:p>
          <a:p>
            <a:pPr marL="285750" indent="-285750">
              <a:buFont typeface="Arial" panose="020B0604020202020204" pitchFamily="34" charset="0"/>
              <a:buChar char="•"/>
            </a:pPr>
            <a:r>
              <a:rPr lang="en-US" sz="2000" dirty="0" smtClean="0">
                <a:solidFill>
                  <a:schemeClr val="bg1"/>
                </a:solidFill>
              </a:rPr>
              <a:t> Jeans, sweatpants, leggings-spandex or form fitting pants, shorts</a:t>
            </a:r>
          </a:p>
          <a:p>
            <a:pPr marL="285750" indent="-285750">
              <a:buFont typeface="Arial" panose="020B0604020202020204" pitchFamily="34" charset="0"/>
              <a:buChar char="•"/>
            </a:pPr>
            <a:r>
              <a:rPr lang="en-US" sz="2000" dirty="0" smtClean="0">
                <a:solidFill>
                  <a:schemeClr val="bg1"/>
                </a:solidFill>
              </a:rPr>
              <a:t>Bare shoulder shirts – tank tops, spaghetti straps, midriffs, halter tops</a:t>
            </a:r>
          </a:p>
          <a:p>
            <a:pPr marL="285750" indent="-285750">
              <a:buFont typeface="Arial" panose="020B0604020202020204" pitchFamily="34" charset="0"/>
              <a:buChar char="•"/>
            </a:pPr>
            <a:r>
              <a:rPr lang="en-US" sz="2000" dirty="0" smtClean="0">
                <a:solidFill>
                  <a:schemeClr val="bg1"/>
                </a:solidFill>
              </a:rPr>
              <a:t>T-shirts – unless worn under another shirt</a:t>
            </a:r>
          </a:p>
          <a:p>
            <a:pPr marL="285750" indent="-285750">
              <a:buFont typeface="Arial" panose="020B0604020202020204" pitchFamily="34" charset="0"/>
              <a:buChar char="•"/>
            </a:pPr>
            <a:r>
              <a:rPr lang="en-US" sz="2000" dirty="0" smtClean="0">
                <a:solidFill>
                  <a:schemeClr val="bg1"/>
                </a:solidFill>
              </a:rPr>
              <a:t>Flip flops, flashy athletic shoes, slippers</a:t>
            </a:r>
          </a:p>
          <a:p>
            <a:pPr marL="285750" indent="-285750">
              <a:buFont typeface="Arial" panose="020B0604020202020204" pitchFamily="34" charset="0"/>
              <a:buChar char="•"/>
            </a:pPr>
            <a:r>
              <a:rPr lang="en-US" sz="2000" dirty="0" smtClean="0">
                <a:solidFill>
                  <a:schemeClr val="bg1"/>
                </a:solidFill>
              </a:rPr>
              <a:t>Visible tattoos or excessive body piercings</a:t>
            </a:r>
            <a:endParaRPr lang="en-US" sz="2000" dirty="0">
              <a:solidFill>
                <a:schemeClr val="bg1"/>
              </a:solidFill>
            </a:endParaRPr>
          </a:p>
        </p:txBody>
      </p:sp>
    </p:spTree>
    <p:extLst>
      <p:ext uri="{BB962C8B-B14F-4D97-AF65-F5344CB8AC3E}">
        <p14:creationId xmlns:p14="http://schemas.microsoft.com/office/powerpoint/2010/main" val="6649897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294967295"/>
          </p:nvPr>
        </p:nvSpPr>
        <p:spPr>
          <a:xfrm>
            <a:off x="457200" y="762000"/>
            <a:ext cx="8229600" cy="5334000"/>
          </a:xfrm>
          <a:solidFill>
            <a:schemeClr val="tx1"/>
          </a:solidFill>
        </p:spPr>
        <p:txBody>
          <a:bodyPr>
            <a:normAutofit/>
          </a:bodyPr>
          <a:lstStyle/>
          <a:p>
            <a:endParaRPr lang="en-US" sz="7200" dirty="0" smtClean="0">
              <a:solidFill>
                <a:schemeClr val="bg1"/>
              </a:solidFill>
              <a:latin typeface="Pristina" panose="03060402040406080204" pitchFamily="66" charset="0"/>
            </a:endParaRPr>
          </a:p>
          <a:p>
            <a:endParaRPr lang="en-US" sz="5400" dirty="0">
              <a:solidFill>
                <a:schemeClr val="bg1"/>
              </a:solidFill>
              <a:latin typeface="Pristina" panose="03060402040406080204" pitchFamily="66" charset="0"/>
            </a:endParaRPr>
          </a:p>
          <a:p>
            <a:endParaRPr lang="en-US" sz="7200" dirty="0">
              <a:solidFill>
                <a:schemeClr val="bg1"/>
              </a:solidFill>
              <a:latin typeface="Pristina" panose="03060402040406080204" pitchFamily="66" charset="0"/>
            </a:endParaRPr>
          </a:p>
        </p:txBody>
      </p:sp>
      <p:sp>
        <p:nvSpPr>
          <p:cNvPr id="7" name="TextBox 6"/>
          <p:cNvSpPr txBox="1"/>
          <p:nvPr/>
        </p:nvSpPr>
        <p:spPr>
          <a:xfrm>
            <a:off x="2743200" y="3886200"/>
            <a:ext cx="3886200" cy="369332"/>
          </a:xfrm>
          <a:prstGeom prst="rect">
            <a:avLst/>
          </a:prstGeom>
          <a:noFill/>
        </p:spPr>
        <p:txBody>
          <a:bodyPr wrap="square" rtlCol="0">
            <a:spAutoFit/>
          </a:bodyPr>
          <a:lstStyle/>
          <a:p>
            <a:pPr algn="ctr"/>
            <a:r>
              <a:rPr lang="en-US" dirty="0" smtClean="0">
                <a:solidFill>
                  <a:schemeClr val="bg1"/>
                </a:solidFill>
              </a:rPr>
              <a:t> </a:t>
            </a:r>
            <a:endParaRPr lang="en-US" dirty="0">
              <a:solidFill>
                <a:schemeClr val="bg1"/>
              </a:solidFill>
            </a:endParaRPr>
          </a:p>
        </p:txBody>
      </p:sp>
      <p:sp>
        <p:nvSpPr>
          <p:cNvPr id="8" name="TextBox 7"/>
          <p:cNvSpPr txBox="1"/>
          <p:nvPr/>
        </p:nvSpPr>
        <p:spPr>
          <a:xfrm>
            <a:off x="2590800" y="1219200"/>
            <a:ext cx="3886200" cy="646331"/>
          </a:xfrm>
          <a:prstGeom prst="rect">
            <a:avLst/>
          </a:prstGeom>
          <a:noFill/>
        </p:spPr>
        <p:txBody>
          <a:bodyPr wrap="square" rtlCol="0">
            <a:spAutoFit/>
          </a:bodyPr>
          <a:lstStyle/>
          <a:p>
            <a:pPr algn="ctr"/>
            <a:r>
              <a:rPr lang="en-US" sz="3600" dirty="0" smtClean="0">
                <a:solidFill>
                  <a:schemeClr val="bg1"/>
                </a:solidFill>
              </a:rPr>
              <a:t>TIPS</a:t>
            </a:r>
            <a:endParaRPr lang="en-US" sz="3600" dirty="0">
              <a:solidFill>
                <a:schemeClr val="bg1"/>
              </a:solidFill>
            </a:endParaRPr>
          </a:p>
        </p:txBody>
      </p:sp>
      <p:sp>
        <p:nvSpPr>
          <p:cNvPr id="2" name="TextBox 1"/>
          <p:cNvSpPr txBox="1"/>
          <p:nvPr/>
        </p:nvSpPr>
        <p:spPr>
          <a:xfrm>
            <a:off x="1219200" y="1828800"/>
            <a:ext cx="6705600" cy="2431435"/>
          </a:xfrm>
          <a:prstGeom prst="rect">
            <a:avLst/>
          </a:prstGeom>
          <a:noFill/>
        </p:spPr>
        <p:txBody>
          <a:bodyPr wrap="square" rtlCol="0">
            <a:spAutoFit/>
          </a:bodyPr>
          <a:lstStyle/>
          <a:p>
            <a:pPr marL="171450" lvl="0" indent="-171450">
              <a:buFont typeface="Arial" panose="020B0604020202020204" pitchFamily="34" charset="0"/>
              <a:buChar char="•"/>
            </a:pPr>
            <a:r>
              <a:rPr lang="en-US" sz="2000" dirty="0">
                <a:solidFill>
                  <a:prstClr val="black"/>
                </a:solidFill>
                <a:latin typeface="Garamond" panose="02020404030301010803" pitchFamily="18" charset="0"/>
              </a:rPr>
              <a:t>Don’t pretend to be someone or something you’re </a:t>
            </a:r>
            <a:r>
              <a:rPr lang="en-US" sz="2000" dirty="0" smtClean="0">
                <a:solidFill>
                  <a:prstClr val="black"/>
                </a:solidFill>
                <a:latin typeface="Garamond" panose="02020404030301010803" pitchFamily="18" charset="0"/>
              </a:rPr>
              <a:t>not  </a:t>
            </a:r>
          </a:p>
          <a:p>
            <a:pPr marL="171450" lvl="0" indent="-171450">
              <a:buFont typeface="Arial" panose="020B0604020202020204" pitchFamily="34" charset="0"/>
              <a:buChar char="•"/>
            </a:pPr>
            <a:r>
              <a:rPr lang="en-US" sz="2000" dirty="0" smtClean="0">
                <a:solidFill>
                  <a:prstClr val="black"/>
                </a:solidFill>
                <a:latin typeface="Garamond" panose="02020404030301010803" pitchFamily="18" charset="0"/>
              </a:rPr>
              <a:t>Wear </a:t>
            </a:r>
            <a:r>
              <a:rPr lang="en-US" sz="2000" dirty="0">
                <a:solidFill>
                  <a:prstClr val="black"/>
                </a:solidFill>
                <a:latin typeface="Garamond" panose="02020404030301010803" pitchFamily="18" charset="0"/>
              </a:rPr>
              <a:t>the job you </a:t>
            </a:r>
            <a:r>
              <a:rPr lang="en-US" sz="2000" dirty="0" smtClean="0">
                <a:solidFill>
                  <a:prstClr val="black"/>
                </a:solidFill>
                <a:latin typeface="Garamond" panose="02020404030301010803" pitchFamily="18" charset="0"/>
              </a:rPr>
              <a:t>WANT!</a:t>
            </a:r>
            <a:endParaRPr lang="en-US" sz="2000" dirty="0">
              <a:solidFill>
                <a:prstClr val="black"/>
              </a:solidFill>
              <a:latin typeface="Garamond" panose="02020404030301010803" pitchFamily="18" charset="0"/>
            </a:endParaRPr>
          </a:p>
          <a:p>
            <a:pPr marL="171450" lvl="0" indent="-171450">
              <a:buFont typeface="Arial" panose="020B0604020202020204" pitchFamily="34" charset="0"/>
              <a:buChar char="•"/>
            </a:pPr>
            <a:r>
              <a:rPr lang="en-US" sz="2000" dirty="0">
                <a:solidFill>
                  <a:prstClr val="black"/>
                </a:solidFill>
                <a:latin typeface="Garamond" panose="02020404030301010803" pitchFamily="18" charset="0"/>
              </a:rPr>
              <a:t>Be calm and confident – clothes, makeup and hair should all work together to get you in the right frame of mind – appropriate for the meeting or situations</a:t>
            </a:r>
          </a:p>
          <a:p>
            <a:pPr marL="171450" lvl="0" indent="-171450">
              <a:buFont typeface="Arial" panose="020B0604020202020204" pitchFamily="34" charset="0"/>
              <a:buChar char="•"/>
            </a:pPr>
            <a:r>
              <a:rPr lang="en-US" sz="2000" dirty="0" smtClean="0">
                <a:solidFill>
                  <a:prstClr val="black"/>
                </a:solidFill>
                <a:latin typeface="Garamond" panose="02020404030301010803" pitchFamily="18" charset="0"/>
              </a:rPr>
              <a:t>Don’t use hair, makeup or clothes to draw attention – it’s not how you want to be remembered</a:t>
            </a:r>
            <a:endParaRPr lang="en-US" sz="2000" dirty="0">
              <a:solidFill>
                <a:prstClr val="black"/>
              </a:solidFill>
              <a:latin typeface="Garamond" panose="02020404030301010803" pitchFamily="18" charset="0"/>
            </a:endParaRPr>
          </a:p>
          <a:p>
            <a:pPr lvl="0"/>
            <a:endParaRPr lang="en-US" sz="1200" dirty="0">
              <a:solidFill>
                <a:prstClr val="black"/>
              </a:solidFill>
              <a:latin typeface="Calibri"/>
            </a:endParaRPr>
          </a:p>
        </p:txBody>
      </p:sp>
    </p:spTree>
    <p:extLst>
      <p:ext uri="{BB962C8B-B14F-4D97-AF65-F5344CB8AC3E}">
        <p14:creationId xmlns:p14="http://schemas.microsoft.com/office/powerpoint/2010/main" val="16029045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20236" y="0"/>
            <a:ext cx="5470976" cy="6859136"/>
          </a:xfrm>
          <a:prstGeom prst="rect">
            <a:avLst/>
          </a:prstGeom>
        </p:spPr>
      </p:pic>
    </p:spTree>
    <p:extLst>
      <p:ext uri="{BB962C8B-B14F-4D97-AF65-F5344CB8AC3E}">
        <p14:creationId xmlns:p14="http://schemas.microsoft.com/office/powerpoint/2010/main" val="372867280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Content Placeholder 3"/>
          <p:cNvSpPr>
            <a:spLocks noGrp="1"/>
          </p:cNvSpPr>
          <p:nvPr>
            <p:ph sz="quarter" idx="13"/>
          </p:nvPr>
        </p:nvSpPr>
        <p:spPr>
          <a:xfrm>
            <a:off x="457200" y="762000"/>
            <a:ext cx="8229600" cy="5334000"/>
          </a:xfrm>
          <a:solidFill>
            <a:schemeClr val="tx1"/>
          </a:solidFill>
        </p:spPr>
        <p:txBody>
          <a:bodyPr/>
          <a:lstStyle/>
          <a:p>
            <a:endParaRPr lang="en-US" dirty="0"/>
          </a:p>
        </p:txBody>
      </p:sp>
      <p:sp>
        <p:nvSpPr>
          <p:cNvPr id="3" name="Title 2"/>
          <p:cNvSpPr>
            <a:spLocks noGrp="1"/>
          </p:cNvSpPr>
          <p:nvPr>
            <p:ph type="title"/>
          </p:nvPr>
        </p:nvSpPr>
        <p:spPr>
          <a:xfrm>
            <a:off x="609600" y="975360"/>
            <a:ext cx="7848600" cy="4968240"/>
          </a:xfrm>
        </p:spPr>
        <p:txBody>
          <a:bodyPr/>
          <a:lstStyle/>
          <a:p>
            <a:endParaRPr lang="en-US" dirty="0"/>
          </a:p>
        </p:txBody>
      </p:sp>
    </p:spTree>
    <p:extLst>
      <p:ext uri="{BB962C8B-B14F-4D97-AF65-F5344CB8AC3E}">
        <p14:creationId xmlns:p14="http://schemas.microsoft.com/office/powerpoint/2010/main" val="13209493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514600" y="2895600"/>
            <a:ext cx="4114800" cy="533400"/>
          </a:xfrm>
        </p:spPr>
        <p:txBody>
          <a:bodyPr/>
          <a:lstStyle/>
          <a:p>
            <a:r>
              <a:rPr lang="en-US" sz="1500" dirty="0" smtClean="0"/>
              <a:t>“Blink-The Power of Thinking Without Thinking”</a:t>
            </a:r>
          </a:p>
          <a:p>
            <a:r>
              <a:rPr lang="en-US" sz="1200" dirty="0" smtClean="0"/>
              <a:t>Malcolm Gladwell</a:t>
            </a:r>
            <a:endParaRPr lang="en-US" sz="1200" dirty="0"/>
          </a:p>
        </p:txBody>
      </p:sp>
      <p:sp>
        <p:nvSpPr>
          <p:cNvPr id="2" name="Title 1"/>
          <p:cNvSpPr>
            <a:spLocks noGrp="1"/>
          </p:cNvSpPr>
          <p:nvPr>
            <p:ph type="title"/>
          </p:nvPr>
        </p:nvSpPr>
        <p:spPr>
          <a:xfrm>
            <a:off x="2565400" y="2219960"/>
            <a:ext cx="4013200" cy="599440"/>
          </a:xfrm>
        </p:spPr>
        <p:txBody>
          <a:bodyPr/>
          <a:lstStyle/>
          <a:p>
            <a:r>
              <a:rPr lang="en-US" dirty="0" smtClean="0"/>
              <a:t>First impressions</a:t>
            </a:r>
            <a:endParaRPr lang="en-US" dirty="0"/>
          </a:p>
        </p:txBody>
      </p:sp>
    </p:spTree>
    <p:extLst>
      <p:ext uri="{BB962C8B-B14F-4D97-AF65-F5344CB8AC3E}">
        <p14:creationId xmlns:p14="http://schemas.microsoft.com/office/powerpoint/2010/main" val="7619533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quarter" idx="4294967295"/>
          </p:nvPr>
        </p:nvSpPr>
        <p:spPr>
          <a:xfrm>
            <a:off x="457200" y="762000"/>
            <a:ext cx="8229600" cy="5334000"/>
          </a:xfrm>
          <a:solidFill>
            <a:schemeClr val="tx1"/>
          </a:solidFill>
        </p:spPr>
        <p:txBody>
          <a:bodyPr>
            <a:normAutofit/>
          </a:bodyPr>
          <a:lstStyle/>
          <a:p>
            <a:endParaRPr lang="en-US" sz="7200" dirty="0" smtClean="0">
              <a:solidFill>
                <a:schemeClr val="bg1"/>
              </a:solidFill>
              <a:latin typeface="Pristina" panose="03060402040406080204" pitchFamily="66" charset="0"/>
            </a:endParaRPr>
          </a:p>
          <a:p>
            <a:endParaRPr lang="en-US" sz="5400" dirty="0">
              <a:solidFill>
                <a:schemeClr val="bg1"/>
              </a:solidFill>
              <a:latin typeface="Pristina" panose="03060402040406080204" pitchFamily="66" charset="0"/>
            </a:endParaRPr>
          </a:p>
          <a:p>
            <a:endParaRPr lang="en-US" sz="7200" dirty="0">
              <a:solidFill>
                <a:schemeClr val="bg1"/>
              </a:solidFill>
              <a:latin typeface="Pristina" panose="03060402040406080204" pitchFamily="66"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586162" y="3276600"/>
            <a:ext cx="1971675" cy="304800"/>
          </a:xfrm>
          <a:prstGeom prst="rect">
            <a:avLst/>
          </a:prstGeom>
        </p:spPr>
      </p:pic>
    </p:spTree>
    <p:extLst>
      <p:ext uri="{BB962C8B-B14F-4D97-AF65-F5344CB8AC3E}">
        <p14:creationId xmlns:p14="http://schemas.microsoft.com/office/powerpoint/2010/main" val="36023127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 name="Picture 2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59000" y="0"/>
            <a:ext cx="4572000" cy="6858000"/>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0"/>
            <a:ext cx="4572000" cy="6858000"/>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 name="Picture 2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1"/>
            <a:ext cx="4572000" cy="6858001"/>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6744"/>
            <a:ext cx="4648200" cy="6910600"/>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Picture 2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50" y="533400"/>
            <a:ext cx="8572501" cy="5715000"/>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57400" y="7021"/>
            <a:ext cx="4953000" cy="6876893"/>
          </a:xfrm>
          <a:prstGeom prst="rect">
            <a:avLst/>
          </a:prstGeom>
        </p:spPr>
      </p:pic>
    </p:spTree>
    <p:extLst>
      <p:ext uri="{BB962C8B-B14F-4D97-AF65-F5344CB8AC3E}">
        <p14:creationId xmlns:p14="http://schemas.microsoft.com/office/powerpoint/2010/main" val="345555415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lackTie">
  <a:themeElements>
    <a:clrScheme name="BlackTie">
      <a:dk1>
        <a:srgbClr val="000000"/>
      </a:dk1>
      <a:lt1>
        <a:srgbClr val="FFFFFF"/>
      </a:lt1>
      <a:dk2>
        <a:srgbClr val="46464A"/>
      </a:dk2>
      <a:lt2>
        <a:srgbClr val="E3DCCF"/>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BlackTie">
      <a:maj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aramond"/>
        <a:ea typeface=""/>
        <a:cs typeface=""/>
        <a:font script="Grek" typeface="Constantia"/>
        <a:font script="Cyrl" typeface="Constantia"/>
        <a:font script="Jpan" typeface="ＭＳ Ｐ明朝"/>
        <a:font script="Hang" typeface="궁서"/>
        <a:font script="Hans" typeface="仿宋"/>
        <a:font script="Hant" typeface="標楷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lackTie">
      <a:fillStyleLst>
        <a:solidFill>
          <a:schemeClr val="phClr"/>
        </a:solidFill>
        <a:gradFill rotWithShape="1">
          <a:gsLst>
            <a:gs pos="0">
              <a:schemeClr val="phClr">
                <a:tint val="45000"/>
                <a:satMod val="220000"/>
              </a:schemeClr>
            </a:gs>
            <a:gs pos="30000">
              <a:schemeClr val="phClr">
                <a:tint val="61000"/>
                <a:satMod val="220000"/>
              </a:schemeClr>
            </a:gs>
            <a:gs pos="45000">
              <a:schemeClr val="phClr">
                <a:tint val="66000"/>
                <a:satMod val="240000"/>
              </a:schemeClr>
            </a:gs>
            <a:gs pos="55000">
              <a:schemeClr val="phClr">
                <a:tint val="66000"/>
                <a:satMod val="220000"/>
              </a:schemeClr>
            </a:gs>
            <a:gs pos="73000">
              <a:schemeClr val="phClr">
                <a:tint val="61000"/>
                <a:satMod val="220000"/>
              </a:schemeClr>
            </a:gs>
            <a:gs pos="100000">
              <a:schemeClr val="phClr">
                <a:tint val="45000"/>
                <a:satMod val="220000"/>
              </a:schemeClr>
            </a:gs>
          </a:gsLst>
          <a:lin ang="950000" scaled="1"/>
        </a:gradFill>
        <a:gradFill rotWithShape="1">
          <a:gsLst>
            <a:gs pos="0">
              <a:schemeClr val="phClr">
                <a:shade val="63000"/>
                <a:satMod val="110000"/>
              </a:schemeClr>
            </a:gs>
            <a:gs pos="30000">
              <a:schemeClr val="phClr">
                <a:shade val="90000"/>
                <a:satMod val="120000"/>
              </a:schemeClr>
            </a:gs>
            <a:gs pos="45000">
              <a:schemeClr val="phClr">
                <a:shade val="100000"/>
                <a:satMod val="128000"/>
              </a:schemeClr>
            </a:gs>
            <a:gs pos="55000">
              <a:schemeClr val="phClr">
                <a:shade val="100000"/>
                <a:satMod val="128000"/>
              </a:schemeClr>
            </a:gs>
            <a:gs pos="73000">
              <a:schemeClr val="phClr">
                <a:shade val="90000"/>
                <a:satMod val="120000"/>
              </a:schemeClr>
            </a:gs>
            <a:gs pos="100000">
              <a:schemeClr val="phClr">
                <a:shade val="63000"/>
                <a:satMod val="110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1909" dir="5400000" rotWithShape="0">
              <a:srgbClr val="000000">
                <a:alpha val="40000"/>
              </a:srgbClr>
            </a:outerShdw>
          </a:effectLst>
        </a:effectStyle>
        <a:effectStyle>
          <a:effectLst>
            <a:outerShdw blurRad="57150" dist="38100" dir="5400000" algn="br" rotWithShape="0">
              <a:srgbClr val="000000">
                <a:alpha val="57000"/>
              </a:srgbClr>
            </a:outerShdw>
          </a:effectLst>
          <a:scene3d>
            <a:camera prst="orthographicFront">
              <a:rot lat="0" lon="0" rev="0"/>
            </a:camera>
            <a:lightRig rig="twoPt" dir="t">
              <a:rot lat="0" lon="0" rev="1800000"/>
            </a:lightRig>
          </a:scene3d>
          <a:sp3d>
            <a:bevelT w="44450" h="31750" prst="coolSlant"/>
          </a:sp3d>
        </a:effectStyle>
      </a:effectStyleLst>
      <a:bgFillStyleLst>
        <a:solidFill>
          <a:schemeClr val="phClr"/>
        </a:solidFill>
        <a:blipFill rotWithShape="1">
          <a:blip xmlns:r="http://schemas.openxmlformats.org/officeDocument/2006/relationships" r:embed="rId1">
            <a:duotone>
              <a:schemeClr val="phClr">
                <a:tint val="95000"/>
              </a:schemeClr>
              <a:schemeClr val="phClr">
                <a:shade val="20000"/>
              </a:schemeClr>
            </a:duotone>
          </a:blip>
          <a:stretch/>
        </a:blipFill>
        <a:gradFill rotWithShape="1">
          <a:gsLst>
            <a:gs pos="0">
              <a:schemeClr val="phClr">
                <a:tint val="40000"/>
                <a:satMod val="350000"/>
              </a:schemeClr>
            </a:gs>
            <a:gs pos="40000">
              <a:schemeClr val="phClr">
                <a:tint val="45000"/>
                <a:shade val="99000"/>
                <a:satMod val="350000"/>
              </a:schemeClr>
            </a:gs>
            <a:gs pos="100000">
              <a:schemeClr val="phClr">
                <a:shade val="30000"/>
                <a:satMod val="255000"/>
              </a:schemeClr>
            </a:gs>
          </a:gsLst>
          <a:path path="circle">
            <a:fillToRect l="50000" t="-80000" r="50000" b="18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326</TotalTime>
  <Words>1090</Words>
  <Application>Microsoft Office PowerPoint</Application>
  <PresentationFormat>On-screen Show (4:3)</PresentationFormat>
  <Paragraphs>115</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BlackTie</vt:lpstr>
      <vt:lpstr>PowerPoint Presentation</vt:lpstr>
      <vt:lpstr>First impressions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impressions</dc:title>
  <dc:creator>Suzanne Asay</dc:creator>
  <cp:lastModifiedBy>Jamie Wilson</cp:lastModifiedBy>
  <cp:revision>29</cp:revision>
  <cp:lastPrinted>2014-01-21T18:45:30Z</cp:lastPrinted>
  <dcterms:created xsi:type="dcterms:W3CDTF">2014-01-09T18:21:09Z</dcterms:created>
  <dcterms:modified xsi:type="dcterms:W3CDTF">2014-01-23T17:11:36Z</dcterms:modified>
</cp:coreProperties>
</file>