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F70E600-0AD6-4F66-90E0-F45D1207C09E}">
          <p14:sldIdLst>
            <p14:sldId id="256"/>
            <p14:sldId id="265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  <p14:section name="Untitled Section" id="{D988D468-E684-4E75-B30F-76ECB817456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01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196-2A6F-4577-AC55-DD44B16393E7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5BDF-0266-4CA6-9619-D5DB691B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5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196-2A6F-4577-AC55-DD44B16393E7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5BDF-0266-4CA6-9619-D5DB691B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81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196-2A6F-4577-AC55-DD44B16393E7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5BDF-0266-4CA6-9619-D5DB691B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2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196-2A6F-4577-AC55-DD44B16393E7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5BDF-0266-4CA6-9619-D5DB691B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8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196-2A6F-4577-AC55-DD44B16393E7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5BDF-0266-4CA6-9619-D5DB691B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9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196-2A6F-4577-AC55-DD44B16393E7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5BDF-0266-4CA6-9619-D5DB691B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3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196-2A6F-4577-AC55-DD44B16393E7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5BDF-0266-4CA6-9619-D5DB691B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0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196-2A6F-4577-AC55-DD44B16393E7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5BDF-0266-4CA6-9619-D5DB691B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5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196-2A6F-4577-AC55-DD44B16393E7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5BDF-0266-4CA6-9619-D5DB691B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17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196-2A6F-4577-AC55-DD44B16393E7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5BDF-0266-4CA6-9619-D5DB691B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4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196-2A6F-4577-AC55-DD44B16393E7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5BDF-0266-4CA6-9619-D5DB691B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03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59196-2A6F-4577-AC55-DD44B16393E7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D5BDF-0266-4CA6-9619-D5DB691B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9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6.png"/><Relationship Id="rId18" Type="http://schemas.openxmlformats.org/officeDocument/2006/relationships/oleObject" Target="file:///C:\Users\jcarcamo\Documents\_me\Carlos\cottages\cottages_network_v4.vsd\Drawing\~Page-1\Telephone.1833" TargetMode="External"/><Relationship Id="rId3" Type="http://schemas.openxmlformats.org/officeDocument/2006/relationships/slide" Target="slide5.xml"/><Relationship Id="rId21" Type="http://schemas.openxmlformats.org/officeDocument/2006/relationships/image" Target="../media/image9.jpeg"/><Relationship Id="rId7" Type="http://schemas.openxmlformats.org/officeDocument/2006/relationships/slide" Target="slide4.xml"/><Relationship Id="rId12" Type="http://schemas.openxmlformats.org/officeDocument/2006/relationships/slide" Target="slide3.xml"/><Relationship Id="rId17" Type="http://schemas.openxmlformats.org/officeDocument/2006/relationships/slide" Target="slide7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.png"/><Relationship Id="rId20" Type="http://schemas.openxmlformats.org/officeDocument/2006/relationships/slide" Target="slide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slide" Target="slide8.xml"/><Relationship Id="rId15" Type="http://schemas.openxmlformats.org/officeDocument/2006/relationships/slide" Target="slide10.xml"/><Relationship Id="rId10" Type="http://schemas.openxmlformats.org/officeDocument/2006/relationships/slide" Target="slide9.xml"/><Relationship Id="rId19" Type="http://schemas.openxmlformats.org/officeDocument/2006/relationships/image" Target="../media/image1.emf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1.wmf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uact=8&amp;docid=uzjMv6XbvmltNM&amp;tbnid=lFgbIcMDTS4AVM:&amp;ved=0CAUQjRw&amp;url=http://blog.direcpath.com/secure-your-wireless-router/&amp;ei=ZMJWU4KuH5CsyATCgoCwBQ&amp;psig=AFQjCNE45YyrGuleKcjq8dAP5-RMV3Gz6g&amp;ust=1398281033223949" TargetMode="External"/><Relationship Id="rId13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11.wmf"/><Relationship Id="rId12" Type="http://schemas.openxmlformats.org/officeDocument/2006/relationships/hyperlink" Target="http://www.google.com/url?sa=i&amp;rct=j&amp;q=&amp;esrc=s&amp;frm=1&amp;source=images&amp;cd=&amp;cad=rja&amp;uact=8&amp;docid=iUkrVuhbhu3NqM&amp;tbnid=0_ekHpYe8vsSDM:&amp;ved=0CAUQjRw&amp;url=http://www.hardwarezone.com.sg/review-asus-rt-n56u-wireless-n-dual-band-router-bringing-sexy-back&amp;ei=pcNWU5q3A9ifyAS5o4HwCQ&amp;psig=AFQjCNE45YyrGuleKcjq8dAP5-RMV3Gz6g&amp;ust=1398281033223949" TargetMode="External"/><Relationship Id="rId2" Type="http://schemas.openxmlformats.org/officeDocument/2006/relationships/hyperlink" Target="http://www.google.com/url?sa=i&amp;rct=j&amp;q=&amp;esrc=s&amp;frm=1&amp;source=images&amp;cd=&amp;cad=rja&amp;uact=8&amp;docid=s0ZOF_jtZ1lj5M&amp;tbnid=3wq6QP_TCAWTnM:&amp;ved=0CAUQjRw&amp;url=http://news.softpedia.com/newsImage/ASUS-Reveals-Most-Powerful-Enthusiast-Router-2.jpg/&amp;ei=sMJWU5ahK8GzyAT3zICQCA&amp;psig=AFQjCNE45YyrGuleKcjq8dAP5-RMV3Gz6g&amp;ust=1398281033223949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image" Target="../media/image26.jpeg"/><Relationship Id="rId5" Type="http://schemas.openxmlformats.org/officeDocument/2006/relationships/image" Target="../media/image24.jpeg"/><Relationship Id="rId10" Type="http://schemas.openxmlformats.org/officeDocument/2006/relationships/hyperlink" Target="http://www.google.com/url?sa=i&amp;rct=j&amp;q=&amp;esrc=s&amp;frm=1&amp;source=images&amp;cd=&amp;cad=rja&amp;uact=8&amp;docid=ytQe8Ko75TuaJM&amp;tbnid=Ae7AoM6-0P3eDM:&amp;ved=0CAUQjRw&amp;url=http://www.instructables.com/id/D-Link-Wireless-Router-DIR-628-Setup-Without-CD/&amp;ei=68JWU9G3IdKnyAS1xIFQ&amp;psig=AFQjCNE45YyrGuleKcjq8dAP5-RMV3Gz6g&amp;ust=1398281033223949" TargetMode="External"/><Relationship Id="rId4" Type="http://schemas.openxmlformats.org/officeDocument/2006/relationships/hyperlink" Target="http://www.google.com/url?sa=i&amp;rct=j&amp;q=&amp;esrc=s&amp;frm=1&amp;source=images&amp;cd=&amp;cad=rja&amp;uact=8&amp;docid=4Ep3Ty43cRTJJM&amp;tbnid=r2pz0wIkQHGf7M:&amp;ved=0CAUQjRw&amp;url=http://help.virginmedia.com/system/web/custom/viewArticle.jsp?articleid%3D341140%26ctype%3D&amp;ei=O8NWU5SmGZa3yAT9_ICAAQ&amp;psig=AFQjCNE45YyrGuleKcjq8dAP5-RMV3Gz6g&amp;ust=1398281033223949" TargetMode="External"/><Relationship Id="rId9" Type="http://schemas.openxmlformats.org/officeDocument/2006/relationships/image" Target="../media/image25.jpe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2362200"/>
            <a:ext cx="2327982" cy="167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66" y="304800"/>
            <a:ext cx="1860299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hlinkClick r:id="rId7" action="ppaction://hlinksldjump"/>
          </p:cNvPr>
          <p:cNvCxnSpPr>
            <a:endCxn id="1045" idx="1"/>
          </p:cNvCxnSpPr>
          <p:nvPr/>
        </p:nvCxnSpPr>
        <p:spPr>
          <a:xfrm>
            <a:off x="2024065" y="805084"/>
            <a:ext cx="2014535" cy="92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3" name="Picture 19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16" y="3313090"/>
            <a:ext cx="1371600" cy="148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182" y="4800600"/>
            <a:ext cx="1538288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3084"/>
            <a:ext cx="2794125" cy="170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096030"/>
            <a:ext cx="1388083" cy="126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3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00600"/>
            <a:ext cx="2205037" cy="178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12">
            <a:hlinkClick r:id="rId17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074673"/>
              </p:ext>
            </p:extLst>
          </p:nvPr>
        </p:nvGraphicFramePr>
        <p:xfrm>
          <a:off x="7611758" y="4267200"/>
          <a:ext cx="1344405" cy="1437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Visio" r:id="rId18" imgW="668579" imgH="713610" progId="Visio.Drawing.11">
                  <p:link updateAutomatic="1"/>
                </p:oleObj>
              </mc:Choice>
              <mc:Fallback>
                <p:oleObj name="Visio" r:id="rId18" imgW="668579" imgH="713610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611758" y="4267200"/>
                        <a:ext cx="1344405" cy="1437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Connector 34">
            <a:hlinkClick r:id="rId7" action="ppaction://hlinksldjump"/>
          </p:cNvPr>
          <p:cNvCxnSpPr/>
          <p:nvPr/>
        </p:nvCxnSpPr>
        <p:spPr>
          <a:xfrm flipV="1">
            <a:off x="4295592" y="1524000"/>
            <a:ext cx="576445" cy="1230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hlinkClick r:id="rId7" action="ppaction://hlinksldjump"/>
          </p:cNvPr>
          <p:cNvCxnSpPr/>
          <p:nvPr/>
        </p:nvCxnSpPr>
        <p:spPr>
          <a:xfrm flipV="1">
            <a:off x="1524000" y="3359469"/>
            <a:ext cx="2013804" cy="145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hlinkClick r:id="rId7" action="ppaction://hlinksldjump"/>
          </p:cNvPr>
          <p:cNvCxnSpPr/>
          <p:nvPr/>
        </p:nvCxnSpPr>
        <p:spPr>
          <a:xfrm flipV="1">
            <a:off x="3048000" y="3505200"/>
            <a:ext cx="9906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hlinkClick r:id="rId7" action="ppaction://hlinksldjump"/>
          </p:cNvPr>
          <p:cNvCxnSpPr/>
          <p:nvPr/>
        </p:nvCxnSpPr>
        <p:spPr>
          <a:xfrm flipH="1" flipV="1">
            <a:off x="4872037" y="3886200"/>
            <a:ext cx="393566" cy="1759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hlinkClick r:id="rId7" action="ppaction://hlinksldjump"/>
          </p:cNvPr>
          <p:cNvCxnSpPr/>
          <p:nvPr/>
        </p:nvCxnSpPr>
        <p:spPr>
          <a:xfrm flipH="1" flipV="1">
            <a:off x="5265603" y="3657600"/>
            <a:ext cx="2506797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hlinkClick r:id="rId7" action="ppaction://hlinksldjump"/>
          </p:cNvPr>
          <p:cNvCxnSpPr/>
          <p:nvPr/>
        </p:nvCxnSpPr>
        <p:spPr>
          <a:xfrm>
            <a:off x="5715000" y="1371600"/>
            <a:ext cx="2057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46328"/>
            <a:ext cx="1524000" cy="13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2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carcamo\AppData\Local\Microsoft\Windows\Temporary Internet Files\Content.IE5\03KB9G0G\MC900434693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37" y="12858"/>
            <a:ext cx="728663" cy="74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E:\for Bluestep\hardware devices pictures\camer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91235"/>
            <a:ext cx="3092336" cy="294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52400"/>
            <a:ext cx="128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Cameras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0"/>
            <a:ext cx="76200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0" y="609600"/>
            <a:ext cx="9076910" cy="5680788"/>
          </a:xfrm>
          <a:prstGeom prst="rect">
            <a:avLst/>
          </a:prstGeom>
        </p:spPr>
      </p:pic>
      <p:pic>
        <p:nvPicPr>
          <p:cNvPr id="3" name="Picture 2" descr="C:\Users\jcarcamo\AppData\Local\Microsoft\Windows\Temporary Internet Files\Content.IE5\03KB9G0G\MC900434693[1]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60" y="21253"/>
            <a:ext cx="728663" cy="74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7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352800"/>
            <a:ext cx="8572500" cy="2847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1025"/>
            <a:ext cx="8572500" cy="2695575"/>
          </a:xfrm>
          <a:prstGeom prst="rect">
            <a:avLst/>
          </a:prstGeom>
        </p:spPr>
      </p:pic>
      <p:pic>
        <p:nvPicPr>
          <p:cNvPr id="2050" name="Picture 2" descr="C:\Users\jcarcamo\AppData\Local\Microsoft\Windows\Temporary Internet Files\Content.IE5\03KB9G0G\MC900434693[1].wm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60" y="21253"/>
            <a:ext cx="728663" cy="74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152400"/>
            <a:ext cx="1753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Adtran</a:t>
            </a:r>
            <a:r>
              <a:rPr lang="en-US" sz="2400" b="1" dirty="0" smtClean="0"/>
              <a:t> 3120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7796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for Bluestep\hardware devices pictures\network c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671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for Bluestep\hardware devices pictures\network cables col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69063" cy="426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carcamo\AppData\Local\Microsoft\Windows\Temporary Internet Files\Content.IE5\03KB9G0G\MC900434693[1].wm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60" y="21253"/>
            <a:ext cx="728663" cy="74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9690" y="914400"/>
            <a:ext cx="219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Network Cables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116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carcamo\AppData\Local\Microsoft\Windows\Temporary Internet Files\Content.IE5\03KB9G0G\MC900434693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60" y="21253"/>
            <a:ext cx="728663" cy="74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for Bluestep\hardware devices pictures\switch_netge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6288"/>
            <a:ext cx="9144000" cy="279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52400"/>
            <a:ext cx="10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Switch</a:t>
            </a:r>
          </a:p>
        </p:txBody>
      </p:sp>
    </p:spTree>
    <p:extLst>
      <p:ext uri="{BB962C8B-B14F-4D97-AF65-F5344CB8AC3E}">
        <p14:creationId xmlns:p14="http://schemas.microsoft.com/office/powerpoint/2010/main" val="253434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carcamo\AppData\Local\Microsoft\Windows\Temporary Internet Files\Content.IE5\03KB9G0G\MC900434693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60" y="21253"/>
            <a:ext cx="728663" cy="74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for Bluestep\hardware devices pictures\spa80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847344"/>
            <a:ext cx="8839201" cy="601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52400"/>
            <a:ext cx="182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ATA SPA8000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3714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E:\for Bluestep\hardware devices pictures\Network J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4419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for Bluestep\hardware devices pictures\Polycom-IP335 phone fro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22" y="1"/>
            <a:ext cx="4221778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jcarcamo\AppData\Local\Microsoft\Windows\Temporary Internet Files\Content.IE5\03KB9G0G\MC900434693[1].wm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60" y="21253"/>
            <a:ext cx="728663" cy="74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for Bluestep\hardware devices pictures\Polycom-IP335 phone bac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242" y="2057400"/>
            <a:ext cx="3942758" cy="477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27921" y="681335"/>
            <a:ext cx="763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VoIP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5791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carcamo\AppData\Local\Microsoft\Windows\Temporary Internet Files\Content.IE5\03KB9G0G\MC900434693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60" y="21253"/>
            <a:ext cx="728663" cy="74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for Bluestep\hardware devices pictures\Adtran 924 (T1 Private line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" y="972851"/>
            <a:ext cx="9138137" cy="337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E:\for Bluestep\hardware devices pictures\Adtran_4212924L1_Total_Access_924_VoIP_Multiservice_Access_Gateway_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7012"/>
            <a:ext cx="9111760" cy="211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152400"/>
            <a:ext cx="3194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CenturyLink </a:t>
            </a:r>
            <a:r>
              <a:rPr lang="en-US" sz="2400" b="1" dirty="0" err="1" smtClean="0"/>
              <a:t>Adtran</a:t>
            </a:r>
            <a:r>
              <a:rPr lang="en-US" sz="2400" b="1" dirty="0" smtClean="0"/>
              <a:t> 924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9975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rc_mi" descr="http://i1-news.softpedia-static.com/images/news2/ASUS-Reveals-Most-Powerful-Enthusiast-Router-2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87" y="1984863"/>
            <a:ext cx="3680313" cy="334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www.virginmedia.com/images/netgear-router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33400"/>
            <a:ext cx="3133725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C:\Users\jcarcamo\AppData\Local\Microsoft\Windows\Temporary Internet Files\Content.IE5\03KB9G0G\MC900434693[1].wm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60" y="21253"/>
            <a:ext cx="728663" cy="74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rc_mi" descr="http://blog.direcpath.com/wp-content/uploads/2010/01/wireless-router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05200"/>
            <a:ext cx="3295650" cy="303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cdn.instructables.com/FDQ/ZBHK/GIYWWBMF/FDQZBHKGIYWWBMF.MEDIUM.jpg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5263"/>
            <a:ext cx="2876550" cy="1862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www.hardwarezone.com.sg/files/images/main_4.jpg">
            <a:hlinkClick r:id="rId12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2514600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1640"/>
            <a:ext cx="21431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52800" y="5615354"/>
            <a:ext cx="1277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Wireless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1496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13</Words>
  <Application>Microsoft Office PowerPoint</Application>
  <PresentationFormat>On-screen Show (4:3)</PresentationFormat>
  <Paragraphs>8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Office Theme</vt:lpstr>
      <vt:lpstr>C:\Users\jcarcamo\Documents\_me\Carlos\cottages\cottages_network_v4.vsd\Drawing\~Page-1\Telephone.1833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Carcamo</dc:creator>
  <cp:lastModifiedBy>Carlos Carcamo</cp:lastModifiedBy>
  <cp:revision>13</cp:revision>
  <dcterms:created xsi:type="dcterms:W3CDTF">2014-04-22T23:50:36Z</dcterms:created>
  <dcterms:modified xsi:type="dcterms:W3CDTF">2014-04-23T03:27:16Z</dcterms:modified>
</cp:coreProperties>
</file>